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68" autoAdjust="0"/>
    <p:restoredTop sz="92566" autoAdjust="0"/>
  </p:normalViewPr>
  <p:slideViewPr>
    <p:cSldViewPr snapToGrid="0">
      <p:cViewPr>
        <p:scale>
          <a:sx n="68" d="100"/>
          <a:sy n="68" d="100"/>
        </p:scale>
        <p:origin x="804" y="15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AT" dirty="0"/>
              <a:t>Umsatz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Graz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Tabelle1!$A$2:$A$3</c:f>
              <c:strCache>
                <c:ptCount val="2"/>
                <c:pt idx="0">
                  <c:v>Möbel</c:v>
                </c:pt>
                <c:pt idx="1">
                  <c:v>Sanitär</c:v>
                </c:pt>
              </c:strCache>
            </c:strRef>
          </c:cat>
          <c:val>
            <c:numRef>
              <c:f>Tabelle1!$B$2:$B$3</c:f>
              <c:numCache>
                <c:formatCode>General</c:formatCode>
                <c:ptCount val="2"/>
                <c:pt idx="0">
                  <c:v>20.399999999999999</c:v>
                </c:pt>
                <c:pt idx="1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DB6-4E0A-B82A-DFB89CFE6B46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Linz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Tabelle1!$A$2:$A$3</c:f>
              <c:strCache>
                <c:ptCount val="2"/>
                <c:pt idx="0">
                  <c:v>Möbel</c:v>
                </c:pt>
                <c:pt idx="1">
                  <c:v>Sanitär</c:v>
                </c:pt>
              </c:strCache>
            </c:strRef>
          </c:cat>
          <c:val>
            <c:numRef>
              <c:f>Tabelle1!$C$2:$C$3</c:f>
              <c:numCache>
                <c:formatCode>General</c:formatCode>
                <c:ptCount val="2"/>
                <c:pt idx="0">
                  <c:v>27.4</c:v>
                </c:pt>
                <c:pt idx="1">
                  <c:v>38.6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DB6-4E0A-B82A-DFB89CFE6B46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780466319"/>
        <c:axId val="780462159"/>
      </c:barChart>
      <c:catAx>
        <c:axId val="780466319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780462159"/>
        <c:crosses val="autoZero"/>
        <c:auto val="1"/>
        <c:lblAlgn val="ctr"/>
        <c:lblOffset val="100"/>
        <c:noMultiLvlLbl val="0"/>
      </c:catAx>
      <c:valAx>
        <c:axId val="780462159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78046631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>
      <a:gsLst>
        <a:gs pos="32000">
          <a:schemeClr val="accent1">
            <a:lumMod val="5000"/>
            <a:lumOff val="95000"/>
          </a:schemeClr>
        </a:gs>
        <a:gs pos="74000">
          <a:schemeClr val="accent1">
            <a:lumMod val="45000"/>
            <a:lumOff val="55000"/>
          </a:schemeClr>
        </a:gs>
        <a:gs pos="83000">
          <a:schemeClr val="accent1">
            <a:lumMod val="45000"/>
            <a:lumOff val="55000"/>
          </a:schemeClr>
        </a:gs>
        <a:gs pos="100000">
          <a:schemeClr val="accent1">
            <a:lumMod val="30000"/>
            <a:lumOff val="70000"/>
          </a:schemeClr>
        </a:gs>
      </a:gsLst>
      <a:lin ang="5400000" scaled="1"/>
    </a:gradFill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0324C9C-441C-4E92-92F3-3DFED12DBCFB}" type="doc">
      <dgm:prSet loTypeId="urn:microsoft.com/office/officeart/2005/8/layout/hierarchy1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de-AT"/>
        </a:p>
      </dgm:t>
    </dgm:pt>
    <dgm:pt modelId="{C0BDDD05-B924-4508-B98B-E8B2EAC0FC93}">
      <dgm:prSet phldrT="[Text]"/>
      <dgm:spPr/>
      <dgm:t>
        <a:bodyPr/>
        <a:lstStyle/>
        <a:p>
          <a:r>
            <a:rPr lang="de-DE" dirty="0"/>
            <a:t>Gerhard Fleischhacker</a:t>
          </a:r>
        </a:p>
        <a:p>
          <a:r>
            <a:rPr lang="de-DE" dirty="0"/>
            <a:t>Geschäftsführer</a:t>
          </a:r>
          <a:endParaRPr lang="de-AT" dirty="0"/>
        </a:p>
      </dgm:t>
    </dgm:pt>
    <dgm:pt modelId="{BD5E7FA7-FD18-4760-8D54-8E994E722E24}" type="parTrans" cxnId="{249B166E-0DB2-455D-AA2A-8788D56A0E40}">
      <dgm:prSet/>
      <dgm:spPr/>
      <dgm:t>
        <a:bodyPr/>
        <a:lstStyle/>
        <a:p>
          <a:endParaRPr lang="de-AT"/>
        </a:p>
      </dgm:t>
    </dgm:pt>
    <dgm:pt modelId="{C40A0C0F-5435-4E36-808C-D223DA5095CC}" type="sibTrans" cxnId="{249B166E-0DB2-455D-AA2A-8788D56A0E40}">
      <dgm:prSet/>
      <dgm:spPr/>
      <dgm:t>
        <a:bodyPr/>
        <a:lstStyle/>
        <a:p>
          <a:endParaRPr lang="de-AT"/>
        </a:p>
      </dgm:t>
    </dgm:pt>
    <dgm:pt modelId="{489D3740-A501-4B16-A9DA-6FF44DF15AB3}" type="asst">
      <dgm:prSet phldrT="[Text]"/>
      <dgm:spPr/>
      <dgm:t>
        <a:bodyPr/>
        <a:lstStyle/>
        <a:p>
          <a:r>
            <a:rPr lang="de-DE" dirty="0"/>
            <a:t>Brigitte Breitfuß</a:t>
          </a:r>
        </a:p>
        <a:p>
          <a:r>
            <a:rPr lang="de-DE" dirty="0"/>
            <a:t>Marketing</a:t>
          </a:r>
          <a:endParaRPr lang="de-AT" dirty="0"/>
        </a:p>
      </dgm:t>
    </dgm:pt>
    <dgm:pt modelId="{F74DF672-0FB0-43D6-822A-1C06C440450C}" type="parTrans" cxnId="{5BB931BA-BD8A-4D3F-B24C-479CCF784E3D}">
      <dgm:prSet/>
      <dgm:spPr/>
      <dgm:t>
        <a:bodyPr/>
        <a:lstStyle/>
        <a:p>
          <a:endParaRPr lang="de-AT"/>
        </a:p>
      </dgm:t>
    </dgm:pt>
    <dgm:pt modelId="{AC86D57F-580E-4D90-ACFB-DF023C868DAA}" type="sibTrans" cxnId="{5BB931BA-BD8A-4D3F-B24C-479CCF784E3D}">
      <dgm:prSet/>
      <dgm:spPr/>
      <dgm:t>
        <a:bodyPr/>
        <a:lstStyle/>
        <a:p>
          <a:endParaRPr lang="de-AT"/>
        </a:p>
      </dgm:t>
    </dgm:pt>
    <dgm:pt modelId="{190C4144-7D94-4758-B41C-C1A45D03CF88}">
      <dgm:prSet phldrT="[Text]"/>
      <dgm:spPr/>
      <dgm:t>
        <a:bodyPr/>
        <a:lstStyle/>
        <a:p>
          <a:r>
            <a:rPr lang="de-DE" dirty="0"/>
            <a:t>Andrea Ölmez</a:t>
          </a:r>
        </a:p>
        <a:p>
          <a:r>
            <a:rPr lang="de-DE" dirty="0"/>
            <a:t>Buchhaltung</a:t>
          </a:r>
          <a:endParaRPr lang="de-AT" dirty="0"/>
        </a:p>
      </dgm:t>
    </dgm:pt>
    <dgm:pt modelId="{94E19E42-A729-47BE-B75E-26ADCBB1C51D}" type="parTrans" cxnId="{AC74DDFB-0DE8-4229-BC81-F09F96CB34C6}">
      <dgm:prSet/>
      <dgm:spPr/>
      <dgm:t>
        <a:bodyPr/>
        <a:lstStyle/>
        <a:p>
          <a:endParaRPr lang="de-AT"/>
        </a:p>
      </dgm:t>
    </dgm:pt>
    <dgm:pt modelId="{C4DE4EC4-BFF7-4AFD-89DF-447206F0E7C7}" type="sibTrans" cxnId="{AC74DDFB-0DE8-4229-BC81-F09F96CB34C6}">
      <dgm:prSet/>
      <dgm:spPr/>
      <dgm:t>
        <a:bodyPr/>
        <a:lstStyle/>
        <a:p>
          <a:endParaRPr lang="de-AT"/>
        </a:p>
      </dgm:t>
    </dgm:pt>
    <dgm:pt modelId="{44C5C4D0-10AD-449D-8106-B478641173F1}">
      <dgm:prSet/>
      <dgm:spPr/>
      <dgm:t>
        <a:bodyPr/>
        <a:lstStyle/>
        <a:p>
          <a:r>
            <a:rPr lang="de-DE" dirty="0"/>
            <a:t>Dieter Dorfer</a:t>
          </a:r>
          <a:endParaRPr lang="de-AT" dirty="0"/>
        </a:p>
      </dgm:t>
    </dgm:pt>
    <dgm:pt modelId="{B06F524B-7A4C-4FDE-A0FC-51391AB8CD09}" type="parTrans" cxnId="{0F3F8A71-95EC-40A4-86B6-58801C2EAD1B}">
      <dgm:prSet/>
      <dgm:spPr/>
      <dgm:t>
        <a:bodyPr/>
        <a:lstStyle/>
        <a:p>
          <a:endParaRPr lang="de-AT"/>
        </a:p>
      </dgm:t>
    </dgm:pt>
    <dgm:pt modelId="{6D371D62-3C8D-4AEB-83E1-20CC8D776995}" type="sibTrans" cxnId="{0F3F8A71-95EC-40A4-86B6-58801C2EAD1B}">
      <dgm:prSet/>
      <dgm:spPr/>
      <dgm:t>
        <a:bodyPr/>
        <a:lstStyle/>
        <a:p>
          <a:endParaRPr lang="de-AT"/>
        </a:p>
      </dgm:t>
    </dgm:pt>
    <dgm:pt modelId="{DFE20889-4B2A-4EED-80A0-9DD45BEBEF00}">
      <dgm:prSet/>
      <dgm:spPr/>
      <dgm:t>
        <a:bodyPr/>
        <a:lstStyle/>
        <a:p>
          <a:r>
            <a:rPr lang="de-DE" dirty="0"/>
            <a:t>Ilona Görkan</a:t>
          </a:r>
          <a:endParaRPr lang="de-AT" dirty="0"/>
        </a:p>
      </dgm:t>
    </dgm:pt>
    <dgm:pt modelId="{9B0BB02A-1332-42A3-89F9-8829F96AA790}" type="parTrans" cxnId="{8C225507-EEDF-4AC4-8587-FE35EDAA064F}">
      <dgm:prSet/>
      <dgm:spPr/>
      <dgm:t>
        <a:bodyPr/>
        <a:lstStyle/>
        <a:p>
          <a:endParaRPr lang="de-AT"/>
        </a:p>
      </dgm:t>
    </dgm:pt>
    <dgm:pt modelId="{47EB6976-9C92-45A3-9AFD-B96455603A11}" type="sibTrans" cxnId="{8C225507-EEDF-4AC4-8587-FE35EDAA064F}">
      <dgm:prSet/>
      <dgm:spPr/>
      <dgm:t>
        <a:bodyPr/>
        <a:lstStyle/>
        <a:p>
          <a:endParaRPr lang="de-AT"/>
        </a:p>
      </dgm:t>
    </dgm:pt>
    <dgm:pt modelId="{18BAF897-34FB-4010-8136-9868B6B0E510}" type="asst">
      <dgm:prSet/>
      <dgm:spPr/>
      <dgm:t>
        <a:bodyPr/>
        <a:lstStyle/>
        <a:p>
          <a:r>
            <a:rPr lang="de-DE" dirty="0"/>
            <a:t>Lukas Bauer</a:t>
          </a:r>
        </a:p>
        <a:p>
          <a:r>
            <a:rPr lang="de-DE" dirty="0"/>
            <a:t>Organisation</a:t>
          </a:r>
          <a:endParaRPr lang="de-AT" dirty="0"/>
        </a:p>
      </dgm:t>
    </dgm:pt>
    <dgm:pt modelId="{A1AEE617-8D9D-41FC-BB1E-F094F699A9E0}" type="parTrans" cxnId="{A0B15864-D321-40F7-A6CB-9D71DF70F5B8}">
      <dgm:prSet/>
      <dgm:spPr/>
      <dgm:t>
        <a:bodyPr/>
        <a:lstStyle/>
        <a:p>
          <a:endParaRPr lang="de-AT"/>
        </a:p>
      </dgm:t>
    </dgm:pt>
    <dgm:pt modelId="{E1D045C6-471A-4492-AA6E-DE09E0FC8891}" type="sibTrans" cxnId="{A0B15864-D321-40F7-A6CB-9D71DF70F5B8}">
      <dgm:prSet/>
      <dgm:spPr/>
      <dgm:t>
        <a:bodyPr/>
        <a:lstStyle/>
        <a:p>
          <a:endParaRPr lang="de-AT"/>
        </a:p>
      </dgm:t>
    </dgm:pt>
    <dgm:pt modelId="{6B979DA1-2B20-41A0-AF51-BFA03999183D}" type="pres">
      <dgm:prSet presAssocID="{B0324C9C-441C-4E92-92F3-3DFED12DBCFB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5704F8C9-C89D-4189-9E9F-1FCD71E92CFC}" type="pres">
      <dgm:prSet presAssocID="{C0BDDD05-B924-4508-B98B-E8B2EAC0FC93}" presName="hierRoot1" presStyleCnt="0"/>
      <dgm:spPr/>
    </dgm:pt>
    <dgm:pt modelId="{12C2A801-C1C0-4DE6-AEC2-A209D1ABD81F}" type="pres">
      <dgm:prSet presAssocID="{C0BDDD05-B924-4508-B98B-E8B2EAC0FC93}" presName="composite" presStyleCnt="0"/>
      <dgm:spPr/>
    </dgm:pt>
    <dgm:pt modelId="{298C0E1E-A246-4F78-A2F5-8569664832B5}" type="pres">
      <dgm:prSet presAssocID="{C0BDDD05-B924-4508-B98B-E8B2EAC0FC93}" presName="background" presStyleLbl="node0" presStyleIdx="0" presStyleCnt="1"/>
      <dgm:spPr/>
    </dgm:pt>
    <dgm:pt modelId="{01EAF91C-53C8-45F8-A460-C0B2CDE1EC09}" type="pres">
      <dgm:prSet presAssocID="{C0BDDD05-B924-4508-B98B-E8B2EAC0FC93}" presName="text" presStyleLbl="fgAcc0" presStyleIdx="0" presStyleCnt="1" custScaleX="141714">
        <dgm:presLayoutVars>
          <dgm:chPref val="3"/>
        </dgm:presLayoutVars>
      </dgm:prSet>
      <dgm:spPr/>
    </dgm:pt>
    <dgm:pt modelId="{676BB398-2AEF-4251-A821-F950C3B79203}" type="pres">
      <dgm:prSet presAssocID="{C0BDDD05-B924-4508-B98B-E8B2EAC0FC93}" presName="hierChild2" presStyleCnt="0"/>
      <dgm:spPr/>
    </dgm:pt>
    <dgm:pt modelId="{893071D4-6796-49B9-BB93-E9DF48A33545}" type="pres">
      <dgm:prSet presAssocID="{A1AEE617-8D9D-41FC-BB1E-F094F699A9E0}" presName="Name10" presStyleLbl="parChTrans1D2" presStyleIdx="0" presStyleCnt="3"/>
      <dgm:spPr/>
    </dgm:pt>
    <dgm:pt modelId="{E4170680-E504-44DE-AC28-A67ECAD0828A}" type="pres">
      <dgm:prSet presAssocID="{18BAF897-34FB-4010-8136-9868B6B0E510}" presName="hierRoot2" presStyleCnt="0"/>
      <dgm:spPr/>
    </dgm:pt>
    <dgm:pt modelId="{8FD49A7E-9E2C-4581-8AD1-D6C68A53720B}" type="pres">
      <dgm:prSet presAssocID="{18BAF897-34FB-4010-8136-9868B6B0E510}" presName="composite2" presStyleCnt="0"/>
      <dgm:spPr/>
    </dgm:pt>
    <dgm:pt modelId="{7213D8C4-590E-4F1A-ACE2-9E60A4C714FD}" type="pres">
      <dgm:prSet presAssocID="{18BAF897-34FB-4010-8136-9868B6B0E510}" presName="background2" presStyleLbl="asst1" presStyleIdx="0" presStyleCnt="2"/>
      <dgm:spPr/>
    </dgm:pt>
    <dgm:pt modelId="{0A62CCA6-0290-4962-AB93-008AE910BA70}" type="pres">
      <dgm:prSet presAssocID="{18BAF897-34FB-4010-8136-9868B6B0E510}" presName="text2" presStyleLbl="fgAcc2" presStyleIdx="0" presStyleCnt="3">
        <dgm:presLayoutVars>
          <dgm:chPref val="3"/>
        </dgm:presLayoutVars>
      </dgm:prSet>
      <dgm:spPr/>
    </dgm:pt>
    <dgm:pt modelId="{827216BC-5E61-44AF-BB40-19713FC777C9}" type="pres">
      <dgm:prSet presAssocID="{18BAF897-34FB-4010-8136-9868B6B0E510}" presName="hierChild3" presStyleCnt="0"/>
      <dgm:spPr/>
    </dgm:pt>
    <dgm:pt modelId="{7B4ACDAA-2B39-4C41-93B3-CE8DF0387D4E}" type="pres">
      <dgm:prSet presAssocID="{F74DF672-0FB0-43D6-822A-1C06C440450C}" presName="Name10" presStyleLbl="parChTrans1D2" presStyleIdx="1" presStyleCnt="3"/>
      <dgm:spPr/>
    </dgm:pt>
    <dgm:pt modelId="{22FC6ACC-9FA5-4CC8-9CAC-32F0C7BCDD7D}" type="pres">
      <dgm:prSet presAssocID="{489D3740-A501-4B16-A9DA-6FF44DF15AB3}" presName="hierRoot2" presStyleCnt="0"/>
      <dgm:spPr/>
    </dgm:pt>
    <dgm:pt modelId="{93492C98-3C06-4F1F-95DB-6FEB920D2356}" type="pres">
      <dgm:prSet presAssocID="{489D3740-A501-4B16-A9DA-6FF44DF15AB3}" presName="composite2" presStyleCnt="0"/>
      <dgm:spPr/>
    </dgm:pt>
    <dgm:pt modelId="{69A40D58-1492-4B95-8BE9-5AE193570B56}" type="pres">
      <dgm:prSet presAssocID="{489D3740-A501-4B16-A9DA-6FF44DF15AB3}" presName="background2" presStyleLbl="asst1" presStyleIdx="1" presStyleCnt="2"/>
      <dgm:spPr/>
    </dgm:pt>
    <dgm:pt modelId="{5E212006-367F-463E-BABF-44C3CC3086A6}" type="pres">
      <dgm:prSet presAssocID="{489D3740-A501-4B16-A9DA-6FF44DF15AB3}" presName="text2" presStyleLbl="fgAcc2" presStyleIdx="1" presStyleCnt="3" custScaleX="132709">
        <dgm:presLayoutVars>
          <dgm:chPref val="3"/>
        </dgm:presLayoutVars>
      </dgm:prSet>
      <dgm:spPr/>
    </dgm:pt>
    <dgm:pt modelId="{6DB3E63D-3729-4496-8098-28CBB69BEA62}" type="pres">
      <dgm:prSet presAssocID="{489D3740-A501-4B16-A9DA-6FF44DF15AB3}" presName="hierChild3" presStyleCnt="0"/>
      <dgm:spPr/>
    </dgm:pt>
    <dgm:pt modelId="{AD674896-9E80-492A-BB6F-87CD770DDCFE}" type="pres">
      <dgm:prSet presAssocID="{B06F524B-7A4C-4FDE-A0FC-51391AB8CD09}" presName="Name17" presStyleLbl="parChTrans1D3" presStyleIdx="0" presStyleCnt="2"/>
      <dgm:spPr/>
    </dgm:pt>
    <dgm:pt modelId="{C0A5D2EA-5332-447B-8951-05CD5625A95A}" type="pres">
      <dgm:prSet presAssocID="{44C5C4D0-10AD-449D-8106-B478641173F1}" presName="hierRoot3" presStyleCnt="0"/>
      <dgm:spPr/>
    </dgm:pt>
    <dgm:pt modelId="{F9F90820-5359-48DB-B233-6E16F0CAA137}" type="pres">
      <dgm:prSet presAssocID="{44C5C4D0-10AD-449D-8106-B478641173F1}" presName="composite3" presStyleCnt="0"/>
      <dgm:spPr/>
    </dgm:pt>
    <dgm:pt modelId="{EE5D5F89-0E1A-49E7-94B5-E1D726A905B6}" type="pres">
      <dgm:prSet presAssocID="{44C5C4D0-10AD-449D-8106-B478641173F1}" presName="background3" presStyleLbl="node3" presStyleIdx="0" presStyleCnt="2"/>
      <dgm:spPr/>
    </dgm:pt>
    <dgm:pt modelId="{B7407B15-B718-41BD-9224-4075CE8EE9FA}" type="pres">
      <dgm:prSet presAssocID="{44C5C4D0-10AD-449D-8106-B478641173F1}" presName="text3" presStyleLbl="fgAcc3" presStyleIdx="0" presStyleCnt="2">
        <dgm:presLayoutVars>
          <dgm:chPref val="3"/>
        </dgm:presLayoutVars>
      </dgm:prSet>
      <dgm:spPr/>
    </dgm:pt>
    <dgm:pt modelId="{37AA1B17-7716-44FE-83BA-3CBC133E0028}" type="pres">
      <dgm:prSet presAssocID="{44C5C4D0-10AD-449D-8106-B478641173F1}" presName="hierChild4" presStyleCnt="0"/>
      <dgm:spPr/>
    </dgm:pt>
    <dgm:pt modelId="{3A1E6112-8775-4A61-A585-7E43AE2B954B}" type="pres">
      <dgm:prSet presAssocID="{9B0BB02A-1332-42A3-89F9-8829F96AA790}" presName="Name17" presStyleLbl="parChTrans1D3" presStyleIdx="1" presStyleCnt="2"/>
      <dgm:spPr/>
    </dgm:pt>
    <dgm:pt modelId="{5A6977FC-DDA6-4839-A1D1-C5082484A4CB}" type="pres">
      <dgm:prSet presAssocID="{DFE20889-4B2A-4EED-80A0-9DD45BEBEF00}" presName="hierRoot3" presStyleCnt="0"/>
      <dgm:spPr/>
    </dgm:pt>
    <dgm:pt modelId="{447A0984-F663-44EE-A4E6-0382F23A1869}" type="pres">
      <dgm:prSet presAssocID="{DFE20889-4B2A-4EED-80A0-9DD45BEBEF00}" presName="composite3" presStyleCnt="0"/>
      <dgm:spPr/>
    </dgm:pt>
    <dgm:pt modelId="{44DEA457-644E-4A1D-8748-1C71AEB81979}" type="pres">
      <dgm:prSet presAssocID="{DFE20889-4B2A-4EED-80A0-9DD45BEBEF00}" presName="background3" presStyleLbl="node3" presStyleIdx="1" presStyleCnt="2"/>
      <dgm:spPr/>
    </dgm:pt>
    <dgm:pt modelId="{1DBC2579-A391-4F8B-BA64-77E414CF36D9}" type="pres">
      <dgm:prSet presAssocID="{DFE20889-4B2A-4EED-80A0-9DD45BEBEF00}" presName="text3" presStyleLbl="fgAcc3" presStyleIdx="1" presStyleCnt="2">
        <dgm:presLayoutVars>
          <dgm:chPref val="3"/>
        </dgm:presLayoutVars>
      </dgm:prSet>
      <dgm:spPr/>
    </dgm:pt>
    <dgm:pt modelId="{A27B0A2D-76D5-42D0-92EB-D54E4F0234DD}" type="pres">
      <dgm:prSet presAssocID="{DFE20889-4B2A-4EED-80A0-9DD45BEBEF00}" presName="hierChild4" presStyleCnt="0"/>
      <dgm:spPr/>
    </dgm:pt>
    <dgm:pt modelId="{DBE39BE0-C26E-4C71-B4E3-E94CF26CF333}" type="pres">
      <dgm:prSet presAssocID="{94E19E42-A729-47BE-B75E-26ADCBB1C51D}" presName="Name10" presStyleLbl="parChTrans1D2" presStyleIdx="2" presStyleCnt="3"/>
      <dgm:spPr/>
    </dgm:pt>
    <dgm:pt modelId="{1D8D41D7-1236-455F-AF6D-E7DBE70C32D5}" type="pres">
      <dgm:prSet presAssocID="{190C4144-7D94-4758-B41C-C1A45D03CF88}" presName="hierRoot2" presStyleCnt="0"/>
      <dgm:spPr/>
    </dgm:pt>
    <dgm:pt modelId="{37384354-CB40-4DAD-942E-46E6F6BA4E10}" type="pres">
      <dgm:prSet presAssocID="{190C4144-7D94-4758-B41C-C1A45D03CF88}" presName="composite2" presStyleCnt="0"/>
      <dgm:spPr/>
    </dgm:pt>
    <dgm:pt modelId="{BE869435-F89F-42C2-84A1-877B5D4FCBED}" type="pres">
      <dgm:prSet presAssocID="{190C4144-7D94-4758-B41C-C1A45D03CF88}" presName="background2" presStyleLbl="node2" presStyleIdx="0" presStyleCnt="1"/>
      <dgm:spPr/>
    </dgm:pt>
    <dgm:pt modelId="{44F49667-5B03-49BC-90AC-DF5C4097FC07}" type="pres">
      <dgm:prSet presAssocID="{190C4144-7D94-4758-B41C-C1A45D03CF88}" presName="text2" presStyleLbl="fgAcc2" presStyleIdx="2" presStyleCnt="3" custScaleX="110519">
        <dgm:presLayoutVars>
          <dgm:chPref val="3"/>
        </dgm:presLayoutVars>
      </dgm:prSet>
      <dgm:spPr/>
    </dgm:pt>
    <dgm:pt modelId="{0C9963E4-365C-431F-B809-E5F587BB647B}" type="pres">
      <dgm:prSet presAssocID="{190C4144-7D94-4758-B41C-C1A45D03CF88}" presName="hierChild3" presStyleCnt="0"/>
      <dgm:spPr/>
    </dgm:pt>
  </dgm:ptLst>
  <dgm:cxnLst>
    <dgm:cxn modelId="{8C225507-EEDF-4AC4-8587-FE35EDAA064F}" srcId="{489D3740-A501-4B16-A9DA-6FF44DF15AB3}" destId="{DFE20889-4B2A-4EED-80A0-9DD45BEBEF00}" srcOrd="1" destOrd="0" parTransId="{9B0BB02A-1332-42A3-89F9-8829F96AA790}" sibTransId="{47EB6976-9C92-45A3-9AFD-B96455603A11}"/>
    <dgm:cxn modelId="{07BAE439-C6CE-480E-B08E-54BF2BFF4163}" type="presOf" srcId="{F74DF672-0FB0-43D6-822A-1C06C440450C}" destId="{7B4ACDAA-2B39-4C41-93B3-CE8DF0387D4E}" srcOrd="0" destOrd="0" presId="urn:microsoft.com/office/officeart/2005/8/layout/hierarchy1"/>
    <dgm:cxn modelId="{1EC4DF41-6F7E-408D-A4B8-7A60A24F6DA9}" type="presOf" srcId="{B06F524B-7A4C-4FDE-A0FC-51391AB8CD09}" destId="{AD674896-9E80-492A-BB6F-87CD770DDCFE}" srcOrd="0" destOrd="0" presId="urn:microsoft.com/office/officeart/2005/8/layout/hierarchy1"/>
    <dgm:cxn modelId="{A0B15864-D321-40F7-A6CB-9D71DF70F5B8}" srcId="{C0BDDD05-B924-4508-B98B-E8B2EAC0FC93}" destId="{18BAF897-34FB-4010-8136-9868B6B0E510}" srcOrd="0" destOrd="0" parTransId="{A1AEE617-8D9D-41FC-BB1E-F094F699A9E0}" sibTransId="{E1D045C6-471A-4492-AA6E-DE09E0FC8891}"/>
    <dgm:cxn modelId="{EDA8996D-0804-414C-9A8C-7363A368120C}" type="presOf" srcId="{A1AEE617-8D9D-41FC-BB1E-F094F699A9E0}" destId="{893071D4-6796-49B9-BB93-E9DF48A33545}" srcOrd="0" destOrd="0" presId="urn:microsoft.com/office/officeart/2005/8/layout/hierarchy1"/>
    <dgm:cxn modelId="{249B166E-0DB2-455D-AA2A-8788D56A0E40}" srcId="{B0324C9C-441C-4E92-92F3-3DFED12DBCFB}" destId="{C0BDDD05-B924-4508-B98B-E8B2EAC0FC93}" srcOrd="0" destOrd="0" parTransId="{BD5E7FA7-FD18-4760-8D54-8E994E722E24}" sibTransId="{C40A0C0F-5435-4E36-808C-D223DA5095CC}"/>
    <dgm:cxn modelId="{0F3F8A71-95EC-40A4-86B6-58801C2EAD1B}" srcId="{489D3740-A501-4B16-A9DA-6FF44DF15AB3}" destId="{44C5C4D0-10AD-449D-8106-B478641173F1}" srcOrd="0" destOrd="0" parTransId="{B06F524B-7A4C-4FDE-A0FC-51391AB8CD09}" sibTransId="{6D371D62-3C8D-4AEB-83E1-20CC8D776995}"/>
    <dgm:cxn modelId="{CF471F52-E615-4DAB-BE09-CDDEF982052C}" type="presOf" srcId="{190C4144-7D94-4758-B41C-C1A45D03CF88}" destId="{44F49667-5B03-49BC-90AC-DF5C4097FC07}" srcOrd="0" destOrd="0" presId="urn:microsoft.com/office/officeart/2005/8/layout/hierarchy1"/>
    <dgm:cxn modelId="{B0FC0789-B951-4419-8F6E-792EE3633E7F}" type="presOf" srcId="{9B0BB02A-1332-42A3-89F9-8829F96AA790}" destId="{3A1E6112-8775-4A61-A585-7E43AE2B954B}" srcOrd="0" destOrd="0" presId="urn:microsoft.com/office/officeart/2005/8/layout/hierarchy1"/>
    <dgm:cxn modelId="{A3C38CA1-882E-47D7-A79F-93F2F604C7D5}" type="presOf" srcId="{C0BDDD05-B924-4508-B98B-E8B2EAC0FC93}" destId="{01EAF91C-53C8-45F8-A460-C0B2CDE1EC09}" srcOrd="0" destOrd="0" presId="urn:microsoft.com/office/officeart/2005/8/layout/hierarchy1"/>
    <dgm:cxn modelId="{7C51BCB2-2794-4AAE-8A03-4CE3B9FDB9EB}" type="presOf" srcId="{94E19E42-A729-47BE-B75E-26ADCBB1C51D}" destId="{DBE39BE0-C26E-4C71-B4E3-E94CF26CF333}" srcOrd="0" destOrd="0" presId="urn:microsoft.com/office/officeart/2005/8/layout/hierarchy1"/>
    <dgm:cxn modelId="{5BB931BA-BD8A-4D3F-B24C-479CCF784E3D}" srcId="{C0BDDD05-B924-4508-B98B-E8B2EAC0FC93}" destId="{489D3740-A501-4B16-A9DA-6FF44DF15AB3}" srcOrd="1" destOrd="0" parTransId="{F74DF672-0FB0-43D6-822A-1C06C440450C}" sibTransId="{AC86D57F-580E-4D90-ACFB-DF023C868DAA}"/>
    <dgm:cxn modelId="{8ECB19C5-CEEE-47DD-B688-ABDB80A4D375}" type="presOf" srcId="{B0324C9C-441C-4E92-92F3-3DFED12DBCFB}" destId="{6B979DA1-2B20-41A0-AF51-BFA03999183D}" srcOrd="0" destOrd="0" presId="urn:microsoft.com/office/officeart/2005/8/layout/hierarchy1"/>
    <dgm:cxn modelId="{26ECE4ED-A345-4A04-BE5C-0F57A70F34CC}" type="presOf" srcId="{44C5C4D0-10AD-449D-8106-B478641173F1}" destId="{B7407B15-B718-41BD-9224-4075CE8EE9FA}" srcOrd="0" destOrd="0" presId="urn:microsoft.com/office/officeart/2005/8/layout/hierarchy1"/>
    <dgm:cxn modelId="{AF3D63EE-E223-489E-B111-73597557E288}" type="presOf" srcId="{489D3740-A501-4B16-A9DA-6FF44DF15AB3}" destId="{5E212006-367F-463E-BABF-44C3CC3086A6}" srcOrd="0" destOrd="0" presId="urn:microsoft.com/office/officeart/2005/8/layout/hierarchy1"/>
    <dgm:cxn modelId="{730B0DF2-DD12-44DB-8DD1-FD8B3B3F646A}" type="presOf" srcId="{DFE20889-4B2A-4EED-80A0-9DD45BEBEF00}" destId="{1DBC2579-A391-4F8B-BA64-77E414CF36D9}" srcOrd="0" destOrd="0" presId="urn:microsoft.com/office/officeart/2005/8/layout/hierarchy1"/>
    <dgm:cxn modelId="{A3FF5DF4-9E00-453D-93BE-32409170149F}" type="presOf" srcId="{18BAF897-34FB-4010-8136-9868B6B0E510}" destId="{0A62CCA6-0290-4962-AB93-008AE910BA70}" srcOrd="0" destOrd="0" presId="urn:microsoft.com/office/officeart/2005/8/layout/hierarchy1"/>
    <dgm:cxn modelId="{AC74DDFB-0DE8-4229-BC81-F09F96CB34C6}" srcId="{C0BDDD05-B924-4508-B98B-E8B2EAC0FC93}" destId="{190C4144-7D94-4758-B41C-C1A45D03CF88}" srcOrd="2" destOrd="0" parTransId="{94E19E42-A729-47BE-B75E-26ADCBB1C51D}" sibTransId="{C4DE4EC4-BFF7-4AFD-89DF-447206F0E7C7}"/>
    <dgm:cxn modelId="{145A59B5-9CC5-46A8-9EB2-F09E0ADCA472}" type="presParOf" srcId="{6B979DA1-2B20-41A0-AF51-BFA03999183D}" destId="{5704F8C9-C89D-4189-9E9F-1FCD71E92CFC}" srcOrd="0" destOrd="0" presId="urn:microsoft.com/office/officeart/2005/8/layout/hierarchy1"/>
    <dgm:cxn modelId="{0885DA7C-9F43-4455-8354-B704E499B233}" type="presParOf" srcId="{5704F8C9-C89D-4189-9E9F-1FCD71E92CFC}" destId="{12C2A801-C1C0-4DE6-AEC2-A209D1ABD81F}" srcOrd="0" destOrd="0" presId="urn:microsoft.com/office/officeart/2005/8/layout/hierarchy1"/>
    <dgm:cxn modelId="{CA35F169-753A-430C-B1F9-F3FBE4DC405C}" type="presParOf" srcId="{12C2A801-C1C0-4DE6-AEC2-A209D1ABD81F}" destId="{298C0E1E-A246-4F78-A2F5-8569664832B5}" srcOrd="0" destOrd="0" presId="urn:microsoft.com/office/officeart/2005/8/layout/hierarchy1"/>
    <dgm:cxn modelId="{0CA366F9-0ACE-496C-943A-79D3C6F4FD19}" type="presParOf" srcId="{12C2A801-C1C0-4DE6-AEC2-A209D1ABD81F}" destId="{01EAF91C-53C8-45F8-A460-C0B2CDE1EC09}" srcOrd="1" destOrd="0" presId="urn:microsoft.com/office/officeart/2005/8/layout/hierarchy1"/>
    <dgm:cxn modelId="{2639906A-AFE6-4E64-99E3-F43DEB7D5E1B}" type="presParOf" srcId="{5704F8C9-C89D-4189-9E9F-1FCD71E92CFC}" destId="{676BB398-2AEF-4251-A821-F950C3B79203}" srcOrd="1" destOrd="0" presId="urn:microsoft.com/office/officeart/2005/8/layout/hierarchy1"/>
    <dgm:cxn modelId="{093FC352-87FE-4CCB-A68D-D529B1358D94}" type="presParOf" srcId="{676BB398-2AEF-4251-A821-F950C3B79203}" destId="{893071D4-6796-49B9-BB93-E9DF48A33545}" srcOrd="0" destOrd="0" presId="urn:microsoft.com/office/officeart/2005/8/layout/hierarchy1"/>
    <dgm:cxn modelId="{1E87A4DD-39C1-45D0-B166-9854ECB7E9F0}" type="presParOf" srcId="{676BB398-2AEF-4251-A821-F950C3B79203}" destId="{E4170680-E504-44DE-AC28-A67ECAD0828A}" srcOrd="1" destOrd="0" presId="urn:microsoft.com/office/officeart/2005/8/layout/hierarchy1"/>
    <dgm:cxn modelId="{1CE3F102-97B7-4203-94FD-F1C3D86B07C7}" type="presParOf" srcId="{E4170680-E504-44DE-AC28-A67ECAD0828A}" destId="{8FD49A7E-9E2C-4581-8AD1-D6C68A53720B}" srcOrd="0" destOrd="0" presId="urn:microsoft.com/office/officeart/2005/8/layout/hierarchy1"/>
    <dgm:cxn modelId="{CCD4B1B4-635D-4FE0-9047-7AB8C59A26F7}" type="presParOf" srcId="{8FD49A7E-9E2C-4581-8AD1-D6C68A53720B}" destId="{7213D8C4-590E-4F1A-ACE2-9E60A4C714FD}" srcOrd="0" destOrd="0" presId="urn:microsoft.com/office/officeart/2005/8/layout/hierarchy1"/>
    <dgm:cxn modelId="{336B9823-F365-420D-B830-31F0FF297E5F}" type="presParOf" srcId="{8FD49A7E-9E2C-4581-8AD1-D6C68A53720B}" destId="{0A62CCA6-0290-4962-AB93-008AE910BA70}" srcOrd="1" destOrd="0" presId="urn:microsoft.com/office/officeart/2005/8/layout/hierarchy1"/>
    <dgm:cxn modelId="{AFD0BCED-9A8D-495D-A6C9-4F1C7BD8BCEE}" type="presParOf" srcId="{E4170680-E504-44DE-AC28-A67ECAD0828A}" destId="{827216BC-5E61-44AF-BB40-19713FC777C9}" srcOrd="1" destOrd="0" presId="urn:microsoft.com/office/officeart/2005/8/layout/hierarchy1"/>
    <dgm:cxn modelId="{5C117752-7B25-4EA4-98B9-88F0660CAC58}" type="presParOf" srcId="{676BB398-2AEF-4251-A821-F950C3B79203}" destId="{7B4ACDAA-2B39-4C41-93B3-CE8DF0387D4E}" srcOrd="2" destOrd="0" presId="urn:microsoft.com/office/officeart/2005/8/layout/hierarchy1"/>
    <dgm:cxn modelId="{5C065886-6040-42B3-A8F2-C52C5F2CFDC0}" type="presParOf" srcId="{676BB398-2AEF-4251-A821-F950C3B79203}" destId="{22FC6ACC-9FA5-4CC8-9CAC-32F0C7BCDD7D}" srcOrd="3" destOrd="0" presId="urn:microsoft.com/office/officeart/2005/8/layout/hierarchy1"/>
    <dgm:cxn modelId="{33A6BDA4-6A6B-4FA5-BCD6-AD2A8BADB527}" type="presParOf" srcId="{22FC6ACC-9FA5-4CC8-9CAC-32F0C7BCDD7D}" destId="{93492C98-3C06-4F1F-95DB-6FEB920D2356}" srcOrd="0" destOrd="0" presId="urn:microsoft.com/office/officeart/2005/8/layout/hierarchy1"/>
    <dgm:cxn modelId="{9A67C29F-5834-4A86-A71B-A34421BDF8F8}" type="presParOf" srcId="{93492C98-3C06-4F1F-95DB-6FEB920D2356}" destId="{69A40D58-1492-4B95-8BE9-5AE193570B56}" srcOrd="0" destOrd="0" presId="urn:microsoft.com/office/officeart/2005/8/layout/hierarchy1"/>
    <dgm:cxn modelId="{378A91F6-4037-48D8-8B64-9EEB7A7BF5EB}" type="presParOf" srcId="{93492C98-3C06-4F1F-95DB-6FEB920D2356}" destId="{5E212006-367F-463E-BABF-44C3CC3086A6}" srcOrd="1" destOrd="0" presId="urn:microsoft.com/office/officeart/2005/8/layout/hierarchy1"/>
    <dgm:cxn modelId="{4B610D6A-C4C5-4E57-A18E-997FAED45A6C}" type="presParOf" srcId="{22FC6ACC-9FA5-4CC8-9CAC-32F0C7BCDD7D}" destId="{6DB3E63D-3729-4496-8098-28CBB69BEA62}" srcOrd="1" destOrd="0" presId="urn:microsoft.com/office/officeart/2005/8/layout/hierarchy1"/>
    <dgm:cxn modelId="{1C830471-4C65-4A2D-B7D2-EDCC09637693}" type="presParOf" srcId="{6DB3E63D-3729-4496-8098-28CBB69BEA62}" destId="{AD674896-9E80-492A-BB6F-87CD770DDCFE}" srcOrd="0" destOrd="0" presId="urn:microsoft.com/office/officeart/2005/8/layout/hierarchy1"/>
    <dgm:cxn modelId="{866606E8-0E04-4434-8093-96A607A70AB3}" type="presParOf" srcId="{6DB3E63D-3729-4496-8098-28CBB69BEA62}" destId="{C0A5D2EA-5332-447B-8951-05CD5625A95A}" srcOrd="1" destOrd="0" presId="urn:microsoft.com/office/officeart/2005/8/layout/hierarchy1"/>
    <dgm:cxn modelId="{F053A3DD-7E7F-48A3-A9D7-93B82AC195B1}" type="presParOf" srcId="{C0A5D2EA-5332-447B-8951-05CD5625A95A}" destId="{F9F90820-5359-48DB-B233-6E16F0CAA137}" srcOrd="0" destOrd="0" presId="urn:microsoft.com/office/officeart/2005/8/layout/hierarchy1"/>
    <dgm:cxn modelId="{A7F794D3-AF3A-4133-AA47-1037554E5472}" type="presParOf" srcId="{F9F90820-5359-48DB-B233-6E16F0CAA137}" destId="{EE5D5F89-0E1A-49E7-94B5-E1D726A905B6}" srcOrd="0" destOrd="0" presId="urn:microsoft.com/office/officeart/2005/8/layout/hierarchy1"/>
    <dgm:cxn modelId="{0D92CE50-7136-4BED-8C22-76F09AB6F1F0}" type="presParOf" srcId="{F9F90820-5359-48DB-B233-6E16F0CAA137}" destId="{B7407B15-B718-41BD-9224-4075CE8EE9FA}" srcOrd="1" destOrd="0" presId="urn:microsoft.com/office/officeart/2005/8/layout/hierarchy1"/>
    <dgm:cxn modelId="{07F2D9F1-65CA-4FF0-8466-522981F4E3A8}" type="presParOf" srcId="{C0A5D2EA-5332-447B-8951-05CD5625A95A}" destId="{37AA1B17-7716-44FE-83BA-3CBC133E0028}" srcOrd="1" destOrd="0" presId="urn:microsoft.com/office/officeart/2005/8/layout/hierarchy1"/>
    <dgm:cxn modelId="{F0973FBB-8081-42E8-9C0D-F09C1586432A}" type="presParOf" srcId="{6DB3E63D-3729-4496-8098-28CBB69BEA62}" destId="{3A1E6112-8775-4A61-A585-7E43AE2B954B}" srcOrd="2" destOrd="0" presId="urn:microsoft.com/office/officeart/2005/8/layout/hierarchy1"/>
    <dgm:cxn modelId="{02E9F6C6-EDB9-49F7-BD0F-A9DFB5E5684D}" type="presParOf" srcId="{6DB3E63D-3729-4496-8098-28CBB69BEA62}" destId="{5A6977FC-DDA6-4839-A1D1-C5082484A4CB}" srcOrd="3" destOrd="0" presId="urn:microsoft.com/office/officeart/2005/8/layout/hierarchy1"/>
    <dgm:cxn modelId="{91C09114-F055-4EBB-947F-874C53DFDF80}" type="presParOf" srcId="{5A6977FC-DDA6-4839-A1D1-C5082484A4CB}" destId="{447A0984-F663-44EE-A4E6-0382F23A1869}" srcOrd="0" destOrd="0" presId="urn:microsoft.com/office/officeart/2005/8/layout/hierarchy1"/>
    <dgm:cxn modelId="{ECD356E6-D284-4127-B322-2160E2184629}" type="presParOf" srcId="{447A0984-F663-44EE-A4E6-0382F23A1869}" destId="{44DEA457-644E-4A1D-8748-1C71AEB81979}" srcOrd="0" destOrd="0" presId="urn:microsoft.com/office/officeart/2005/8/layout/hierarchy1"/>
    <dgm:cxn modelId="{5B6111F3-01F2-4F56-8BF9-2AA4D173479C}" type="presParOf" srcId="{447A0984-F663-44EE-A4E6-0382F23A1869}" destId="{1DBC2579-A391-4F8B-BA64-77E414CF36D9}" srcOrd="1" destOrd="0" presId="urn:microsoft.com/office/officeart/2005/8/layout/hierarchy1"/>
    <dgm:cxn modelId="{571E0ABF-D91C-4BC1-8A5C-44D1465E3356}" type="presParOf" srcId="{5A6977FC-DDA6-4839-A1D1-C5082484A4CB}" destId="{A27B0A2D-76D5-42D0-92EB-D54E4F0234DD}" srcOrd="1" destOrd="0" presId="urn:microsoft.com/office/officeart/2005/8/layout/hierarchy1"/>
    <dgm:cxn modelId="{FB96E755-B3C6-45BA-9B70-FD331EBA508D}" type="presParOf" srcId="{676BB398-2AEF-4251-A821-F950C3B79203}" destId="{DBE39BE0-C26E-4C71-B4E3-E94CF26CF333}" srcOrd="4" destOrd="0" presId="urn:microsoft.com/office/officeart/2005/8/layout/hierarchy1"/>
    <dgm:cxn modelId="{6E685525-B804-42E4-B87E-9FC1D9B7CF7D}" type="presParOf" srcId="{676BB398-2AEF-4251-A821-F950C3B79203}" destId="{1D8D41D7-1236-455F-AF6D-E7DBE70C32D5}" srcOrd="5" destOrd="0" presId="urn:microsoft.com/office/officeart/2005/8/layout/hierarchy1"/>
    <dgm:cxn modelId="{06447061-CE94-4522-B14C-050EC254CD2A}" type="presParOf" srcId="{1D8D41D7-1236-455F-AF6D-E7DBE70C32D5}" destId="{37384354-CB40-4DAD-942E-46E6F6BA4E10}" srcOrd="0" destOrd="0" presId="urn:microsoft.com/office/officeart/2005/8/layout/hierarchy1"/>
    <dgm:cxn modelId="{50288836-2AB8-47E5-B553-559668136B44}" type="presParOf" srcId="{37384354-CB40-4DAD-942E-46E6F6BA4E10}" destId="{BE869435-F89F-42C2-84A1-877B5D4FCBED}" srcOrd="0" destOrd="0" presId="urn:microsoft.com/office/officeart/2005/8/layout/hierarchy1"/>
    <dgm:cxn modelId="{A9483690-B1B1-456E-A8F1-DB60BE070511}" type="presParOf" srcId="{37384354-CB40-4DAD-942E-46E6F6BA4E10}" destId="{44F49667-5B03-49BC-90AC-DF5C4097FC07}" srcOrd="1" destOrd="0" presId="urn:microsoft.com/office/officeart/2005/8/layout/hierarchy1"/>
    <dgm:cxn modelId="{A542B2A0-1F64-4974-95D6-8F8F9DA99C01}" type="presParOf" srcId="{1D8D41D7-1236-455F-AF6D-E7DBE70C32D5}" destId="{0C9963E4-365C-431F-B809-E5F587BB647B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E39BE0-C26E-4C71-B4E3-E94CF26CF333}">
      <dsp:nvSpPr>
        <dsp:cNvPr id="0" name=""/>
        <dsp:cNvSpPr/>
      </dsp:nvSpPr>
      <dsp:spPr>
        <a:xfrm>
          <a:off x="5165121" y="1060016"/>
          <a:ext cx="2311767" cy="4851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0632"/>
              </a:lnTo>
              <a:lnTo>
                <a:pt x="2311767" y="330632"/>
              </a:lnTo>
              <a:lnTo>
                <a:pt x="2311767" y="485174"/>
              </a:lnTo>
            </a:path>
          </a:pathLst>
        </a:custGeom>
        <a:noFill/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1E6112-8775-4A61-A585-7E43AE2B954B}">
      <dsp:nvSpPr>
        <dsp:cNvPr id="0" name=""/>
        <dsp:cNvSpPr/>
      </dsp:nvSpPr>
      <dsp:spPr>
        <a:xfrm>
          <a:off x="5077380" y="2604511"/>
          <a:ext cx="1019468" cy="4851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0632"/>
              </a:lnTo>
              <a:lnTo>
                <a:pt x="1019468" y="330632"/>
              </a:lnTo>
              <a:lnTo>
                <a:pt x="1019468" y="485174"/>
              </a:lnTo>
            </a:path>
          </a:pathLst>
        </a:custGeom>
        <a:noFill/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D674896-9E80-492A-BB6F-87CD770DDCFE}">
      <dsp:nvSpPr>
        <dsp:cNvPr id="0" name=""/>
        <dsp:cNvSpPr/>
      </dsp:nvSpPr>
      <dsp:spPr>
        <a:xfrm>
          <a:off x="4057911" y="2604511"/>
          <a:ext cx="1019468" cy="485174"/>
        </a:xfrm>
        <a:custGeom>
          <a:avLst/>
          <a:gdLst/>
          <a:ahLst/>
          <a:cxnLst/>
          <a:rect l="0" t="0" r="0" b="0"/>
          <a:pathLst>
            <a:path>
              <a:moveTo>
                <a:pt x="1019468" y="0"/>
              </a:moveTo>
              <a:lnTo>
                <a:pt x="1019468" y="330632"/>
              </a:lnTo>
              <a:lnTo>
                <a:pt x="0" y="330632"/>
              </a:lnTo>
              <a:lnTo>
                <a:pt x="0" y="485174"/>
              </a:lnTo>
            </a:path>
          </a:pathLst>
        </a:custGeom>
        <a:noFill/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4ACDAA-2B39-4C41-93B3-CE8DF0387D4E}">
      <dsp:nvSpPr>
        <dsp:cNvPr id="0" name=""/>
        <dsp:cNvSpPr/>
      </dsp:nvSpPr>
      <dsp:spPr>
        <a:xfrm>
          <a:off x="5031660" y="1060016"/>
          <a:ext cx="91440" cy="485174"/>
        </a:xfrm>
        <a:custGeom>
          <a:avLst/>
          <a:gdLst/>
          <a:ahLst/>
          <a:cxnLst/>
          <a:rect l="0" t="0" r="0" b="0"/>
          <a:pathLst>
            <a:path>
              <a:moveTo>
                <a:pt x="133460" y="0"/>
              </a:moveTo>
              <a:lnTo>
                <a:pt x="133460" y="330632"/>
              </a:lnTo>
              <a:lnTo>
                <a:pt x="45720" y="330632"/>
              </a:lnTo>
              <a:lnTo>
                <a:pt x="45720" y="485174"/>
              </a:lnTo>
            </a:path>
          </a:pathLst>
        </a:custGeom>
        <a:noFill/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3071D4-6796-49B9-BB93-E9DF48A33545}">
      <dsp:nvSpPr>
        <dsp:cNvPr id="0" name=""/>
        <dsp:cNvSpPr/>
      </dsp:nvSpPr>
      <dsp:spPr>
        <a:xfrm>
          <a:off x="2765613" y="1060016"/>
          <a:ext cx="2399507" cy="485174"/>
        </a:xfrm>
        <a:custGeom>
          <a:avLst/>
          <a:gdLst/>
          <a:ahLst/>
          <a:cxnLst/>
          <a:rect l="0" t="0" r="0" b="0"/>
          <a:pathLst>
            <a:path>
              <a:moveTo>
                <a:pt x="2399507" y="0"/>
              </a:moveTo>
              <a:lnTo>
                <a:pt x="2399507" y="330632"/>
              </a:lnTo>
              <a:lnTo>
                <a:pt x="0" y="330632"/>
              </a:lnTo>
              <a:lnTo>
                <a:pt x="0" y="485174"/>
              </a:lnTo>
            </a:path>
          </a:pathLst>
        </a:custGeom>
        <a:noFill/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98C0E1E-A246-4F78-A2F5-8569664832B5}">
      <dsp:nvSpPr>
        <dsp:cNvPr id="0" name=""/>
        <dsp:cNvSpPr/>
      </dsp:nvSpPr>
      <dsp:spPr>
        <a:xfrm>
          <a:off x="3983069" y="695"/>
          <a:ext cx="2364103" cy="1059320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1EAF91C-53C8-45F8-A460-C0B2CDE1EC09}">
      <dsp:nvSpPr>
        <dsp:cNvPr id="0" name=""/>
        <dsp:cNvSpPr/>
      </dsp:nvSpPr>
      <dsp:spPr>
        <a:xfrm>
          <a:off x="4168427" y="176785"/>
          <a:ext cx="2364103" cy="10593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Gerhard Fleischhacker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Geschäftsführer</a:t>
          </a:r>
          <a:endParaRPr lang="de-AT" sz="1800" kern="1200" dirty="0"/>
        </a:p>
      </dsp:txBody>
      <dsp:txXfrm>
        <a:off x="4199453" y="207811"/>
        <a:ext cx="2302051" cy="997268"/>
      </dsp:txXfrm>
    </dsp:sp>
    <dsp:sp modelId="{7213D8C4-590E-4F1A-ACE2-9E60A4C714FD}">
      <dsp:nvSpPr>
        <dsp:cNvPr id="0" name=""/>
        <dsp:cNvSpPr/>
      </dsp:nvSpPr>
      <dsp:spPr>
        <a:xfrm>
          <a:off x="1931502" y="1545191"/>
          <a:ext cx="1668221" cy="1059320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62CCA6-0290-4962-AB93-008AE910BA70}">
      <dsp:nvSpPr>
        <dsp:cNvPr id="0" name=""/>
        <dsp:cNvSpPr/>
      </dsp:nvSpPr>
      <dsp:spPr>
        <a:xfrm>
          <a:off x="2116860" y="1721281"/>
          <a:ext cx="1668221" cy="10593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Lukas Bauer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Organisation</a:t>
          </a:r>
          <a:endParaRPr lang="de-AT" sz="1800" kern="1200" dirty="0"/>
        </a:p>
      </dsp:txBody>
      <dsp:txXfrm>
        <a:off x="2147886" y="1752307"/>
        <a:ext cx="1606169" cy="997268"/>
      </dsp:txXfrm>
    </dsp:sp>
    <dsp:sp modelId="{69A40D58-1492-4B95-8BE9-5AE193570B56}">
      <dsp:nvSpPr>
        <dsp:cNvPr id="0" name=""/>
        <dsp:cNvSpPr/>
      </dsp:nvSpPr>
      <dsp:spPr>
        <a:xfrm>
          <a:off x="3970440" y="1545191"/>
          <a:ext cx="2213880" cy="1059320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212006-367F-463E-BABF-44C3CC3086A6}">
      <dsp:nvSpPr>
        <dsp:cNvPr id="0" name=""/>
        <dsp:cNvSpPr/>
      </dsp:nvSpPr>
      <dsp:spPr>
        <a:xfrm>
          <a:off x="4155798" y="1721281"/>
          <a:ext cx="2213880" cy="10593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Brigitte Breitfuß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Marketing</a:t>
          </a:r>
          <a:endParaRPr lang="de-AT" sz="1800" kern="1200" dirty="0"/>
        </a:p>
      </dsp:txBody>
      <dsp:txXfrm>
        <a:off x="4186824" y="1752307"/>
        <a:ext cx="2151828" cy="997268"/>
      </dsp:txXfrm>
    </dsp:sp>
    <dsp:sp modelId="{EE5D5F89-0E1A-49E7-94B5-E1D726A905B6}">
      <dsp:nvSpPr>
        <dsp:cNvPr id="0" name=""/>
        <dsp:cNvSpPr/>
      </dsp:nvSpPr>
      <dsp:spPr>
        <a:xfrm>
          <a:off x="3223800" y="3089686"/>
          <a:ext cx="1668221" cy="105932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7407B15-B718-41BD-9224-4075CE8EE9FA}">
      <dsp:nvSpPr>
        <dsp:cNvPr id="0" name=""/>
        <dsp:cNvSpPr/>
      </dsp:nvSpPr>
      <dsp:spPr>
        <a:xfrm>
          <a:off x="3409158" y="3265776"/>
          <a:ext cx="1668221" cy="10593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Dieter Dorfer</a:t>
          </a:r>
          <a:endParaRPr lang="de-AT" sz="1800" kern="1200" dirty="0"/>
        </a:p>
      </dsp:txBody>
      <dsp:txXfrm>
        <a:off x="3440184" y="3296802"/>
        <a:ext cx="1606169" cy="997268"/>
      </dsp:txXfrm>
    </dsp:sp>
    <dsp:sp modelId="{44DEA457-644E-4A1D-8748-1C71AEB81979}">
      <dsp:nvSpPr>
        <dsp:cNvPr id="0" name=""/>
        <dsp:cNvSpPr/>
      </dsp:nvSpPr>
      <dsp:spPr>
        <a:xfrm>
          <a:off x="5262738" y="3089686"/>
          <a:ext cx="1668221" cy="105932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DBC2579-A391-4F8B-BA64-77E414CF36D9}">
      <dsp:nvSpPr>
        <dsp:cNvPr id="0" name=""/>
        <dsp:cNvSpPr/>
      </dsp:nvSpPr>
      <dsp:spPr>
        <a:xfrm>
          <a:off x="5448096" y="3265776"/>
          <a:ext cx="1668221" cy="10593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Ilona Görkan</a:t>
          </a:r>
          <a:endParaRPr lang="de-AT" sz="1800" kern="1200" dirty="0"/>
        </a:p>
      </dsp:txBody>
      <dsp:txXfrm>
        <a:off x="5479122" y="3296802"/>
        <a:ext cx="1606169" cy="997268"/>
      </dsp:txXfrm>
    </dsp:sp>
    <dsp:sp modelId="{BE869435-F89F-42C2-84A1-877B5D4FCBED}">
      <dsp:nvSpPr>
        <dsp:cNvPr id="0" name=""/>
        <dsp:cNvSpPr/>
      </dsp:nvSpPr>
      <dsp:spPr>
        <a:xfrm>
          <a:off x="6555037" y="1545191"/>
          <a:ext cx="1843702" cy="1059320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F49667-5B03-49BC-90AC-DF5C4097FC07}">
      <dsp:nvSpPr>
        <dsp:cNvPr id="0" name=""/>
        <dsp:cNvSpPr/>
      </dsp:nvSpPr>
      <dsp:spPr>
        <a:xfrm>
          <a:off x="6740395" y="1721281"/>
          <a:ext cx="1843702" cy="10593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Andrea Ölmez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Buchhaltung</a:t>
          </a:r>
          <a:endParaRPr lang="de-AT" sz="1800" kern="1200" dirty="0"/>
        </a:p>
      </dsp:txBody>
      <dsp:txXfrm>
        <a:off x="6771421" y="1752307"/>
        <a:ext cx="1781650" cy="9972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34B064-4E3E-4D45-9BF3-06B1C54C6B04}" type="datetimeFigureOut">
              <a:rPr lang="de-AT" smtClean="0"/>
              <a:t>15.05.2022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C92E4A-F58B-4C12-868C-7B181A86570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550177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85B8A-ED1F-452E-BBEC-835F2AFCB9EF}" type="datetime1">
              <a:rPr lang="de-AT" smtClean="0"/>
              <a:t>15.05.2022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326932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74007-A55A-4BDE-9527-C7DAB839ADAB}" type="datetime1">
              <a:rPr lang="de-AT" smtClean="0"/>
              <a:t>15.05.2022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8386192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2D9DD-2A5E-49CB-B0A3-0C06DB3953BD}" type="datetime1">
              <a:rPr lang="de-AT" smtClean="0"/>
              <a:t>15.05.2022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60372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632FA-0DD1-4A66-97DA-62240A051766}" type="datetime1">
              <a:rPr lang="de-AT" smtClean="0"/>
              <a:t>15.05.2022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547987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 für 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77964-3733-4AC3-9313-EAE02A7AA3FF}" type="datetime1">
              <a:rPr lang="de-AT" smtClean="0"/>
              <a:t>15.05.2022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475967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hr oder Fal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F203C-56F3-4159-91A8-E1DA1B660630}" type="datetime1">
              <a:rPr lang="de-AT" smtClean="0"/>
              <a:t>15.05.2022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807870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A80FF-C2B9-41FB-8EB9-6928DB6381B7}" type="datetime1">
              <a:rPr lang="de-AT" smtClean="0"/>
              <a:t>15.05.2022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163489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60A8C-C135-48F8-8DF4-77EE7E96E3E9}" type="datetime1">
              <a:rPr lang="de-AT" smtClean="0"/>
              <a:t>15.05.2022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124946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1E3DB-C210-40EC-B088-A0B035E99AA3}" type="datetime1">
              <a:rPr lang="de-AT" smtClean="0"/>
              <a:t>15.05.2022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62767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B14BD-C6F9-4266-BE17-7A84AA88F120}" type="datetime1">
              <a:rPr lang="de-AT" smtClean="0"/>
              <a:t>15.05.2022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918904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BD0AC-E9A0-4EDB-8376-CE537C437897}" type="datetime1">
              <a:rPr lang="de-AT" smtClean="0"/>
              <a:t>15.05.2022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9054312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710B8-15D3-44F2-9A53-73DE4600CBDF}" type="datetime1">
              <a:rPr lang="de-AT" smtClean="0"/>
              <a:t>15.05.2022</a:t>
            </a:fld>
            <a:endParaRPr lang="de-A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394505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CF3D1-C742-4368-8D7D-F42DC84D321E}" type="datetime1">
              <a:rPr lang="de-AT" smtClean="0"/>
              <a:t>15.05.2022</a:t>
            </a:fld>
            <a:endParaRPr lang="de-A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79358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E72C0-2D3F-4116-AD57-55E109B50D84}" type="datetime1">
              <a:rPr lang="de-AT" smtClean="0"/>
              <a:t>15.05.2022</a:t>
            </a:fld>
            <a:endParaRPr lang="de-A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31461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F9DDA-3AE0-45C6-927D-0D3BE26C547E}" type="datetime1">
              <a:rPr lang="de-AT" smtClean="0"/>
              <a:t>15.05.2022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95330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4F3F0-03A9-4077-883E-2D6597C57F8D}" type="datetime1">
              <a:rPr lang="de-AT" smtClean="0"/>
              <a:t>15.05.2022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142872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l" defTabSz="457200" rtl="0" eaLnBrk="1" latinLnBrk="0" hangingPunct="1">
              <a:defRPr lang="de-AT" sz="900" i="1" kern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F3C7B725-AD7E-4D92-93C8-BE10BCE04D2C}" type="datetime1">
              <a:rPr lang="de-AT" smtClean="0"/>
              <a:pPr/>
              <a:t>15.05.2022</a:t>
            </a:fld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 b="1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de-AT"/>
              <a:t>PowerPoint 2021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fld id="{4808AC94-5471-4C7A-A483-0B002B7A5E5E}" type="slidenum">
              <a:rPr lang="de-AT" smtClean="0"/>
              <a:pPr/>
              <a:t>‹Nr.›</a:t>
            </a:fld>
            <a:endParaRPr lang="de-AT"/>
          </a:p>
        </p:txBody>
      </p:sp>
      <p:sp>
        <p:nvSpPr>
          <p:cNvPr id="8" name="Band: nach oben gekippt 7">
            <a:extLst>
              <a:ext uri="{FF2B5EF4-FFF2-40B4-BE49-F238E27FC236}">
                <a16:creationId xmlns:a16="http://schemas.microsoft.com/office/drawing/2014/main" id="{CEF4B50F-4B41-70B2-860F-7686191FF574}"/>
              </a:ext>
            </a:extLst>
          </p:cNvPr>
          <p:cNvSpPr/>
          <p:nvPr userDrawn="1"/>
        </p:nvSpPr>
        <p:spPr>
          <a:xfrm>
            <a:off x="9996394" y="820000"/>
            <a:ext cx="1980000" cy="900000"/>
          </a:xfrm>
          <a:prstGeom prst="ribbon2">
            <a:avLst/>
          </a:prstGeom>
          <a:solidFill>
            <a:schemeClr val="accent3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Huber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649309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4400" kern="1200">
          <a:solidFill>
            <a:schemeClr val="accent1">
              <a:lumMod val="50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Broadway" panose="04040905080B02020502" pitchFamily="82" charset="0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4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" panose="05000000000000000000" pitchFamily="2" charset="2"/>
        <a:buChar char="Ø"/>
        <a:defRPr sz="24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4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4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4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hyperlink" Target="https://www.pexels.com/de/foto/lebensmittel-gesund-rot-fruchte-62687/" TargetMode="External"/><Relationship Id="rId7" Type="http://schemas.openxmlformats.org/officeDocument/2006/relationships/hyperlink" Target="https://pixnio.com/de/tiere/katzen-katzchen/katze-katzchen-jung-verspielt-sus-tier-portrat-pelz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jpg"/><Relationship Id="rId5" Type="http://schemas.openxmlformats.org/officeDocument/2006/relationships/hyperlink" Target="https://pixabay.com/de/illustrations/personen-gruppe-silhouetten-mann-109967/" TargetMode="External"/><Relationship Id="rId4" Type="http://schemas.openxmlformats.org/officeDocument/2006/relationships/image" Target="../media/image2.jpg"/><Relationship Id="rId9" Type="http://schemas.openxmlformats.org/officeDocument/2006/relationships/hyperlink" Target="https://pixabay.com/en/pansy-violet-viola-violaceae-427139/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support.microsoft.com/de-de/powerpoint" TargetMode="Externa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94684C4-7716-1A9E-B5CC-B0EF1757B7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3999" y="1122363"/>
            <a:ext cx="9710057" cy="2387600"/>
          </a:xfrm>
        </p:spPr>
        <p:txBody>
          <a:bodyPr>
            <a:normAutofit/>
          </a:bodyPr>
          <a:lstStyle/>
          <a:p>
            <a:r>
              <a:rPr lang="de-DE" dirty="0">
                <a:solidFill>
                  <a:schemeClr val="accent1">
                    <a:lumMod val="50000"/>
                  </a:schemeClr>
                </a:solidFill>
                <a:latin typeface="Britannic Bold" panose="020B0903060703020204" pitchFamily="34" charset="0"/>
              </a:rPr>
              <a:t>Meine 1. Präsentation</a:t>
            </a:r>
            <a:endParaRPr lang="de-AT" dirty="0">
              <a:solidFill>
                <a:schemeClr val="accent1">
                  <a:lumMod val="50000"/>
                </a:schemeClr>
              </a:solidFill>
              <a:latin typeface="Britannic Bold" panose="020B0903060703020204" pitchFamily="34" charset="0"/>
            </a:endParaRP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6F48E819-97A6-9CAF-5B98-AB1CCE57934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Erstellt von</a:t>
            </a:r>
          </a:p>
          <a:p>
            <a:r>
              <a:rPr lang="de-DE" sz="4800" b="1" i="1" dirty="0">
                <a:solidFill>
                  <a:schemeClr val="accent2"/>
                </a:solidFill>
                <a:latin typeface="Bell MT" panose="02020503060305020303" pitchFamily="18" charset="0"/>
              </a:rPr>
              <a:t>Maria Huber</a:t>
            </a:r>
            <a:endParaRPr lang="de-AT" sz="4800" b="1" i="1" dirty="0">
              <a:solidFill>
                <a:schemeClr val="accent2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85072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AC89AD9-E61B-16B7-EB16-FAC57433D5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Aufzählung</a:t>
            </a:r>
            <a:endParaRPr lang="de-AT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01633A1-65D9-3D8C-7247-0122040C9D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1. Ebene</a:t>
            </a:r>
          </a:p>
          <a:p>
            <a:pPr lvl="1"/>
            <a:r>
              <a:rPr lang="de-DE" dirty="0"/>
              <a:t>2. Ebene</a:t>
            </a:r>
          </a:p>
          <a:p>
            <a:pPr lvl="2"/>
            <a:r>
              <a:rPr lang="de-DE" dirty="0"/>
              <a:t>3. Ebene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e-DE" dirty="0"/>
              <a:t>4. Ebene</a:t>
            </a:r>
          </a:p>
          <a:p>
            <a:pPr lvl="4"/>
            <a:r>
              <a:rPr lang="de-DE" dirty="0"/>
              <a:t>Fünfte Ebene</a:t>
            </a:r>
          </a:p>
          <a:p>
            <a:endParaRPr lang="de-AT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8236881-5F89-5472-BF08-6A67AAB5B8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E0B7F-2604-4D9A-9A77-305FD8A9250C}" type="datetime1">
              <a:rPr lang="de-AT" smtClean="0"/>
              <a:t>15.05.2022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6385D92-C90D-A156-08E9-F722B2B264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B69455C-41A3-534F-97E4-D9D64A60D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2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584697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C518DE8-9FA7-29C3-91E2-1089B5340B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Organigramm</a:t>
            </a:r>
            <a:endParaRPr lang="de-AT" dirty="0"/>
          </a:p>
        </p:txBody>
      </p:sp>
      <p:graphicFrame>
        <p:nvGraphicFramePr>
          <p:cNvPr id="4" name="Inhaltsplatzhalter 3">
            <a:extLst>
              <a:ext uri="{FF2B5EF4-FFF2-40B4-BE49-F238E27FC236}">
                <a16:creationId xmlns:a16="http://schemas.microsoft.com/office/drawing/2014/main" id="{525C953A-94F7-BC53-3521-ABD3C746D02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67056955"/>
              </p:ext>
            </p:extLst>
          </p:nvPr>
        </p:nvGraphicFramePr>
        <p:xfrm>
          <a:off x="838200" y="1825625"/>
          <a:ext cx="10515600" cy="43257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6F1DBA99-340B-378D-2245-3B52BC4D3B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8AD5B-1F97-4EC6-AE34-D6606093D13C}" type="datetime1">
              <a:rPr lang="de-AT" smtClean="0"/>
              <a:t>15.05.2022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E64E50F-2088-5282-15F4-2682CFBC14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913A0F4-F40F-23E8-7D56-A6112923C5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277436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8336763-5724-973F-79D8-8DCBD263C3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Tabelle</a:t>
            </a:r>
            <a:endParaRPr lang="de-AT" dirty="0"/>
          </a:p>
        </p:txBody>
      </p:sp>
      <p:graphicFrame>
        <p:nvGraphicFramePr>
          <p:cNvPr id="4" name="Tabelle 4">
            <a:extLst>
              <a:ext uri="{FF2B5EF4-FFF2-40B4-BE49-F238E27FC236}">
                <a16:creationId xmlns:a16="http://schemas.microsoft.com/office/drawing/2014/main" id="{34714C1F-D3A9-4A21-45E1-3FC9C75D372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62903120"/>
              </p:ext>
            </p:extLst>
          </p:nvPr>
        </p:nvGraphicFramePr>
        <p:xfrm>
          <a:off x="677863" y="2160588"/>
          <a:ext cx="8596315" cy="194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9263">
                  <a:extLst>
                    <a:ext uri="{9D8B030D-6E8A-4147-A177-3AD203B41FA5}">
                      <a16:colId xmlns:a16="http://schemas.microsoft.com/office/drawing/2014/main" val="2846354466"/>
                    </a:ext>
                  </a:extLst>
                </a:gridCol>
                <a:gridCol w="1719263">
                  <a:extLst>
                    <a:ext uri="{9D8B030D-6E8A-4147-A177-3AD203B41FA5}">
                      <a16:colId xmlns:a16="http://schemas.microsoft.com/office/drawing/2014/main" val="2550365416"/>
                    </a:ext>
                  </a:extLst>
                </a:gridCol>
                <a:gridCol w="1719263">
                  <a:extLst>
                    <a:ext uri="{9D8B030D-6E8A-4147-A177-3AD203B41FA5}">
                      <a16:colId xmlns:a16="http://schemas.microsoft.com/office/drawing/2014/main" val="2995876130"/>
                    </a:ext>
                  </a:extLst>
                </a:gridCol>
                <a:gridCol w="1719263">
                  <a:extLst>
                    <a:ext uri="{9D8B030D-6E8A-4147-A177-3AD203B41FA5}">
                      <a16:colId xmlns:a16="http://schemas.microsoft.com/office/drawing/2014/main" val="3280964166"/>
                    </a:ext>
                  </a:extLst>
                </a:gridCol>
                <a:gridCol w="1719263">
                  <a:extLst>
                    <a:ext uri="{9D8B030D-6E8A-4147-A177-3AD203B41FA5}">
                      <a16:colId xmlns:a16="http://schemas.microsoft.com/office/drawing/2014/main" val="238491487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751" marR="74751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Montag</a:t>
                      </a:r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751" marR="74751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Dienstag</a:t>
                      </a:r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751" marR="74751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Mittwoch</a:t>
                      </a:r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751" marR="74751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751" marR="74751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18353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Vormittag</a:t>
                      </a:r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11750482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Mittag</a:t>
                      </a:r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36466909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Nachmittag</a:t>
                      </a:r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39923054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Abend</a:t>
                      </a:r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2937353103"/>
                  </a:ext>
                </a:extLst>
              </a:tr>
            </a:tbl>
          </a:graphicData>
        </a:graphic>
      </p:graphicFrame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6CA95F6-7F2A-4BBF-0668-6244CB51E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99568-4539-4EA8-9B2E-FF63CD0FE8E9}" type="datetime1">
              <a:rPr lang="de-AT" smtClean="0"/>
              <a:t>15.05.2022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CF22BEF-B86A-316B-D10F-3DA25260C6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79F6A8C-75E2-4CCD-4302-7A15751A87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4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494484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1613735-F8FD-40C6-3FD9-D8DAC777D2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DIAGRAMM</a:t>
            </a:r>
            <a:endParaRPr lang="de-AT" dirty="0"/>
          </a:p>
        </p:txBody>
      </p:sp>
      <p:graphicFrame>
        <p:nvGraphicFramePr>
          <p:cNvPr id="6" name="Inhaltsplatzhalter 5">
            <a:extLst>
              <a:ext uri="{FF2B5EF4-FFF2-40B4-BE49-F238E27FC236}">
                <a16:creationId xmlns:a16="http://schemas.microsoft.com/office/drawing/2014/main" id="{B3394EEC-0196-C019-6E33-563BF085ED3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87057582"/>
              </p:ext>
            </p:extLst>
          </p:nvPr>
        </p:nvGraphicFramePr>
        <p:xfrm>
          <a:off x="677863" y="2160588"/>
          <a:ext cx="8596312" cy="3881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82D65A6-5DDF-65B5-D928-6AEB0DB4A7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EDF0F-AFDF-4C5B-9C98-025C69961D30}" type="datetime1">
              <a:rPr lang="de-AT" smtClean="0"/>
              <a:t>15.05.2022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B2E83036-6C8A-EA0C-7A7C-74823C8349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BAAB48F-2E3F-25B1-51B7-C2C1499CD1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5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582854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795A0DB3-9499-7766-3D0B-DA2212CA1C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Onlinegrafiken einfügen</a:t>
            </a:r>
            <a:endParaRPr lang="de-AT" dirty="0"/>
          </a:p>
        </p:txBody>
      </p:sp>
      <p:pic>
        <p:nvPicPr>
          <p:cNvPr id="6" name="Grafik 5" descr="Ein Bild, das Apfel, Obst, grün, drinnen enthält.&#10;&#10;Automatisch generierte Beschreibung">
            <a:extLst>
              <a:ext uri="{FF2B5EF4-FFF2-40B4-BE49-F238E27FC236}">
                <a16:creationId xmlns:a16="http://schemas.microsoft.com/office/drawing/2014/main" id="{AC0EDA01-59B8-99D6-0923-C724225CA0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998805" y="2438056"/>
            <a:ext cx="2960598" cy="1981888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5450A4BD-F3EA-F092-323A-62476ADBC311}"/>
              </a:ext>
            </a:extLst>
          </p:cNvPr>
          <p:cNvSpPr txBox="1"/>
          <p:nvPr/>
        </p:nvSpPr>
        <p:spPr>
          <a:xfrm>
            <a:off x="1529535" y="1918587"/>
            <a:ext cx="18991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Apfel</a:t>
            </a:r>
            <a:endParaRPr lang="de-AT" dirty="0"/>
          </a:p>
        </p:txBody>
      </p:sp>
      <p:pic>
        <p:nvPicPr>
          <p:cNvPr id="16" name="Grafik 15" descr="Ein Bild, das Text enthält.&#10;&#10;Automatisch generierte Beschreibung">
            <a:extLst>
              <a:ext uri="{FF2B5EF4-FFF2-40B4-BE49-F238E27FC236}">
                <a16:creationId xmlns:a16="http://schemas.microsoft.com/office/drawing/2014/main" id="{08B41E5D-AEB9-7B8B-F14E-9F7246D27E1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4773535" y="3254482"/>
            <a:ext cx="3475383" cy="2457205"/>
          </a:xfrm>
          <a:prstGeom prst="rect">
            <a:avLst/>
          </a:prstGeom>
        </p:spPr>
      </p:pic>
      <p:pic>
        <p:nvPicPr>
          <p:cNvPr id="18" name="Grafik 17" descr="Ein Bild, das Katze, sitzend, Säugetier, drinnen enthält.&#10;&#10;Automatisch generierte Beschreibung">
            <a:extLst>
              <a:ext uri="{FF2B5EF4-FFF2-40B4-BE49-F238E27FC236}">
                <a16:creationId xmlns:a16="http://schemas.microsoft.com/office/drawing/2014/main" id="{33F609F1-526F-DC50-E827-F837EF9E2AB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7"/>
              </a:ext>
            </a:extLst>
          </a:blip>
          <a:stretch>
            <a:fillRect/>
          </a:stretch>
        </p:blipFill>
        <p:spPr>
          <a:xfrm rot="1671844">
            <a:off x="8944440" y="1412246"/>
            <a:ext cx="2786952" cy="1857123"/>
          </a:xfrm>
          <a:prstGeom prst="rect">
            <a:avLst/>
          </a:prstGeom>
        </p:spPr>
      </p:pic>
      <p:pic>
        <p:nvPicPr>
          <p:cNvPr id="11" name="Grafik 10" descr="Ein Bild, das Pflanze enthält.&#10;&#10;Automatisch generierte Beschreibung">
            <a:extLst>
              <a:ext uri="{FF2B5EF4-FFF2-40B4-BE49-F238E27FC236}">
                <a16:creationId xmlns:a16="http://schemas.microsoft.com/office/drawing/2014/main" id="{6630E922-0736-4C73-2678-FF0E9AEBB6F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9"/>
              </a:ext>
            </a:extLst>
          </a:blip>
          <a:stretch>
            <a:fillRect/>
          </a:stretch>
        </p:blipFill>
        <p:spPr>
          <a:xfrm>
            <a:off x="6648283" y="2125155"/>
            <a:ext cx="1814885" cy="1649895"/>
          </a:xfrm>
          <a:prstGeom prst="rect">
            <a:avLst/>
          </a:prstGeom>
        </p:spPr>
      </p:pic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5B5DD67B-AE5F-9366-977A-A2767C4CDB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22101-3E85-4BAA-9C29-F0E71BCE5641}" type="datetime1">
              <a:rPr lang="de-AT" smtClean="0"/>
              <a:t>15.05.2022</a:t>
            </a:fld>
            <a:endParaRPr lang="de-AT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499E1CC-2EC8-350A-1694-58001F866D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C5D6BBA-640C-B090-D4A0-6564AAB798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6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388840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9A216216-A21A-734C-74DA-FA735315D9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Formen</a:t>
            </a:r>
            <a:endParaRPr lang="de-AT" dirty="0"/>
          </a:p>
        </p:txBody>
      </p: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4E70D579-E14B-1458-2E2F-21E627795908}"/>
              </a:ext>
            </a:extLst>
          </p:cNvPr>
          <p:cNvGrpSpPr/>
          <p:nvPr/>
        </p:nvGrpSpPr>
        <p:grpSpPr>
          <a:xfrm>
            <a:off x="983107" y="1663062"/>
            <a:ext cx="2716696" cy="3902851"/>
            <a:chOff x="983107" y="1663062"/>
            <a:chExt cx="2716696" cy="3902851"/>
          </a:xfrm>
        </p:grpSpPr>
        <p:sp>
          <p:nvSpPr>
            <p:cNvPr id="4" name="Stern: 5 Zacken 3">
              <a:extLst>
                <a:ext uri="{FF2B5EF4-FFF2-40B4-BE49-F238E27FC236}">
                  <a16:creationId xmlns:a16="http://schemas.microsoft.com/office/drawing/2014/main" id="{E49F0740-008E-E6C9-DCC7-E746815D7E1C}"/>
                </a:ext>
              </a:extLst>
            </p:cNvPr>
            <p:cNvSpPr/>
            <p:nvPr/>
          </p:nvSpPr>
          <p:spPr>
            <a:xfrm>
              <a:off x="2162551" y="1663062"/>
              <a:ext cx="622852" cy="629564"/>
            </a:xfrm>
            <a:prstGeom prst="star5">
              <a:avLst/>
            </a:prstGeom>
            <a:solidFill>
              <a:srgbClr val="FF0000"/>
            </a:solidFill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5" name="Stern: 5 Zacken 4">
              <a:extLst>
                <a:ext uri="{FF2B5EF4-FFF2-40B4-BE49-F238E27FC236}">
                  <a16:creationId xmlns:a16="http://schemas.microsoft.com/office/drawing/2014/main" id="{02A452E3-20F8-827A-08DD-53644B23BB52}"/>
                </a:ext>
              </a:extLst>
            </p:cNvPr>
            <p:cNvSpPr/>
            <p:nvPr/>
          </p:nvSpPr>
          <p:spPr>
            <a:xfrm>
              <a:off x="983107" y="3225783"/>
              <a:ext cx="914400" cy="914400"/>
            </a:xfrm>
            <a:prstGeom prst="star5">
              <a:avLst/>
            </a:prstGeom>
            <a:solidFill>
              <a:srgbClr val="FF0000"/>
            </a:solidFill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6" name="Stern: 5 Zacken 5">
              <a:hlinkClick r:id="rId2"/>
              <a:extLst>
                <a:ext uri="{FF2B5EF4-FFF2-40B4-BE49-F238E27FC236}">
                  <a16:creationId xmlns:a16="http://schemas.microsoft.com/office/drawing/2014/main" id="{6FD6B93C-15B5-5982-53FA-1727BFA39C0F}"/>
                </a:ext>
              </a:extLst>
            </p:cNvPr>
            <p:cNvSpPr/>
            <p:nvPr/>
          </p:nvSpPr>
          <p:spPr>
            <a:xfrm>
              <a:off x="2162551" y="4140183"/>
              <a:ext cx="1537252" cy="1425730"/>
            </a:xfrm>
            <a:prstGeom prst="star5">
              <a:avLst/>
            </a:prstGeom>
            <a:solidFill>
              <a:srgbClr val="FF0000"/>
            </a:solidFill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dirty="0"/>
            </a:p>
          </p:txBody>
        </p:sp>
      </p:grpSp>
      <p:sp>
        <p:nvSpPr>
          <p:cNvPr id="7" name="Sprechblase: oval 6">
            <a:extLst>
              <a:ext uri="{FF2B5EF4-FFF2-40B4-BE49-F238E27FC236}">
                <a16:creationId xmlns:a16="http://schemas.microsoft.com/office/drawing/2014/main" id="{767354FB-653F-33D5-C5F7-DEF2E4E522D6}"/>
              </a:ext>
            </a:extLst>
          </p:cNvPr>
          <p:cNvSpPr/>
          <p:nvPr/>
        </p:nvSpPr>
        <p:spPr>
          <a:xfrm>
            <a:off x="6096000" y="1328876"/>
            <a:ext cx="2716696" cy="1325563"/>
          </a:xfrm>
          <a:prstGeom prst="wedgeEllipse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rgbClr val="FF0000"/>
                </a:solidFill>
              </a:rPr>
              <a:t>Formen einfügen</a:t>
            </a:r>
            <a:endParaRPr lang="de-AT" dirty="0">
              <a:solidFill>
                <a:srgbClr val="FF0000"/>
              </a:solidFill>
            </a:endParaRPr>
          </a:p>
        </p:txBody>
      </p:sp>
      <p:cxnSp>
        <p:nvCxnSpPr>
          <p:cNvPr id="9" name="Gerade Verbindung mit Pfeil 8">
            <a:extLst>
              <a:ext uri="{FF2B5EF4-FFF2-40B4-BE49-F238E27FC236}">
                <a16:creationId xmlns:a16="http://schemas.microsoft.com/office/drawing/2014/main" id="{1D5258E9-4DB8-560F-63D3-B8E6F76093D6}"/>
              </a:ext>
            </a:extLst>
          </p:cNvPr>
          <p:cNvCxnSpPr/>
          <p:nvPr/>
        </p:nvCxnSpPr>
        <p:spPr>
          <a:xfrm flipV="1">
            <a:off x="8666922" y="4140183"/>
            <a:ext cx="1908313" cy="1311965"/>
          </a:xfrm>
          <a:prstGeom prst="straightConnector1">
            <a:avLst/>
          </a:prstGeom>
          <a:ln w="76200">
            <a:solidFill>
              <a:schemeClr val="tx1"/>
            </a:solidFill>
            <a:prstDash val="sysDash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prechblase: oval 9">
            <a:extLst>
              <a:ext uri="{FF2B5EF4-FFF2-40B4-BE49-F238E27FC236}">
                <a16:creationId xmlns:a16="http://schemas.microsoft.com/office/drawing/2014/main" id="{A813D8CB-5C99-105E-B4CE-FDB69121ADD8}"/>
              </a:ext>
            </a:extLst>
          </p:cNvPr>
          <p:cNvSpPr/>
          <p:nvPr/>
        </p:nvSpPr>
        <p:spPr>
          <a:xfrm flipV="1">
            <a:off x="6102624" y="2422181"/>
            <a:ext cx="2716696" cy="1325563"/>
          </a:xfrm>
          <a:prstGeom prst="wedgeEllipse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rgbClr val="FF0000"/>
                </a:solidFill>
              </a:rPr>
              <a:t>Formen einfügen</a:t>
            </a:r>
            <a:endParaRPr lang="de-AT" dirty="0">
              <a:solidFill>
                <a:srgbClr val="FF0000"/>
              </a:solidFill>
            </a:endParaRPr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90E04034-D6FE-4366-FF92-2B8C68D415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674B2-9D09-4CA0-A90D-5FD2812B0376}" type="datetime1">
              <a:rPr lang="de-AT" smtClean="0"/>
              <a:t>15.05.2022</a:t>
            </a:fld>
            <a:endParaRPr lang="de-AT"/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6FD85611-AA50-22BA-3DFF-808207D4B0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633F86D0-C909-5DEA-33B7-8317CBB92F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7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79533974"/>
      </p:ext>
    </p:extLst>
  </p:cSld>
  <p:clrMapOvr>
    <a:masterClrMapping/>
  </p:clrMapOvr>
</p:sld>
</file>

<file path=ppt/theme/theme1.xml><?xml version="1.0" encoding="utf-8"?>
<a:theme xmlns:a="http://schemas.openxmlformats.org/drawingml/2006/main" name="Facette">
  <a:themeElements>
    <a:clrScheme name="Facett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te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82</Words>
  <Application>Microsoft Office PowerPoint</Application>
  <PresentationFormat>Breitbild</PresentationFormat>
  <Paragraphs>53</Paragraphs>
  <Slides>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6" baseType="lpstr">
      <vt:lpstr>Arial</vt:lpstr>
      <vt:lpstr>Bell MT</vt:lpstr>
      <vt:lpstr>Britannic Bold</vt:lpstr>
      <vt:lpstr>Broadway</vt:lpstr>
      <vt:lpstr>Calibri</vt:lpstr>
      <vt:lpstr>Trebuchet MS</vt:lpstr>
      <vt:lpstr>Wingdings</vt:lpstr>
      <vt:lpstr>Wingdings 3</vt:lpstr>
      <vt:lpstr>Facette</vt:lpstr>
      <vt:lpstr>Meine 1. Präsentation</vt:lpstr>
      <vt:lpstr>Aufzählung</vt:lpstr>
      <vt:lpstr>Organigramm</vt:lpstr>
      <vt:lpstr>Tabelle</vt:lpstr>
      <vt:lpstr>DIAGRAMM</vt:lpstr>
      <vt:lpstr>Onlinegrafiken einfügen</vt:lpstr>
      <vt:lpstr>Formen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Meine 1.Präsentation</dc:title>
  <dc:creator>ALGE</dc:creator>
  <cp:lastModifiedBy>ALGE </cp:lastModifiedBy>
  <cp:revision>12</cp:revision>
  <dcterms:created xsi:type="dcterms:W3CDTF">2022-05-15T09:00:41Z</dcterms:created>
  <dcterms:modified xsi:type="dcterms:W3CDTF">2022-05-15T13:47:51Z</dcterms:modified>
</cp:coreProperties>
</file>