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10"/>
  </p:notes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horzBarState="maximized">
    <p:restoredLeft sz="15028" autoAdjust="0"/>
    <p:restoredTop sz="94660"/>
  </p:normalViewPr>
  <p:slideViewPr>
    <p:cSldViewPr snapToGrid="0">
      <p:cViewPr varScale="1">
        <p:scale>
          <a:sx n="39" d="100"/>
          <a:sy n="39" d="100"/>
        </p:scale>
        <p:origin x="124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76" d="100"/>
        <a:sy n="7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Seehöhe</c:v>
                </c:pt>
              </c:strCache>
            </c:strRef>
          </c:tx>
          <c:spPr>
            <a:ln w="57150">
              <a:solidFill>
                <a:srgbClr val="FF0000"/>
              </a:solidFill>
            </a:ln>
          </c:spPr>
          <c:marker>
            <c:spPr>
              <a:ln w="57150">
                <a:solidFill>
                  <a:srgbClr val="FF0000"/>
                </a:solidFill>
              </a:ln>
            </c:spPr>
          </c:marker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400"/>
                </a:pPr>
                <a:endParaRPr lang="de-DE"/>
              </a:p>
            </c:txPr>
            <c:dLblPos val="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Tabelle1!$A$2:$A$5</c:f>
              <c:strCache>
                <c:ptCount val="4"/>
                <c:pt idx="0">
                  <c:v>1.Etappe</c:v>
                </c:pt>
                <c:pt idx="1">
                  <c:v>2.Etappe</c:v>
                </c:pt>
                <c:pt idx="2">
                  <c:v>3.Etappe</c:v>
                </c:pt>
                <c:pt idx="3">
                  <c:v>4.Etappe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550</c:v>
                </c:pt>
                <c:pt idx="1">
                  <c:v>1410</c:v>
                </c:pt>
                <c:pt idx="2">
                  <c:v>2500</c:v>
                </c:pt>
                <c:pt idx="3">
                  <c:v>500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F390-4EBF-9965-0F6E71493D04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157913496"/>
        <c:axId val="157913888"/>
      </c:lineChart>
      <c:catAx>
        <c:axId val="157913496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157913888"/>
        <c:crosses val="autoZero"/>
        <c:auto val="1"/>
        <c:lblAlgn val="ctr"/>
        <c:lblOffset val="100"/>
        <c:noMultiLvlLbl val="0"/>
      </c:catAx>
      <c:valAx>
        <c:axId val="1579138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57913496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spPr>
    <a:solidFill>
      <a:schemeClr val="accent5">
        <a:lumMod val="60000"/>
        <a:lumOff val="40000"/>
      </a:schemeClr>
    </a:solidFill>
  </c:spPr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Seehöhe</c:v>
                </c:pt>
              </c:strCache>
            </c:strRef>
          </c:tx>
          <c:spPr>
            <a:ln w="57150">
              <a:solidFill>
                <a:schemeClr val="tx1"/>
              </a:solidFill>
            </a:ln>
          </c:spPr>
          <c:dLbls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2000">
                    <a:solidFill>
                      <a:schemeClr val="bg1"/>
                    </a:solidFill>
                  </a:defRPr>
                </a:pPr>
                <a:endParaRPr lang="de-DE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Tabelle1!$A$2:$A$5</c:f>
              <c:strCache>
                <c:ptCount val="4"/>
                <c:pt idx="0">
                  <c:v>1.Etappe</c:v>
                </c:pt>
                <c:pt idx="1">
                  <c:v>2.Etappe</c:v>
                </c:pt>
                <c:pt idx="2">
                  <c:v>3.Etappe</c:v>
                </c:pt>
                <c:pt idx="3">
                  <c:v>4.Etappe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550</c:v>
                </c:pt>
                <c:pt idx="1">
                  <c:v>1410</c:v>
                </c:pt>
                <c:pt idx="2">
                  <c:v>2500</c:v>
                </c:pt>
                <c:pt idx="3">
                  <c:v>500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D72-40A3-9988-E19379CA398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plotVisOnly val="1"/>
    <c:dispBlanksAs val="gap"/>
    <c:showDLblsOverMax val="0"/>
  </c:chart>
  <c:spPr>
    <a:noFill/>
  </c:spPr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A6D5742-74FA-4701-B81C-AEE7A86C4763}" type="doc">
      <dgm:prSet loTypeId="urn:microsoft.com/office/officeart/2005/8/layout/hierarchy1" loCatId="hierarchy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de-AT"/>
        </a:p>
      </dgm:t>
    </dgm:pt>
    <dgm:pt modelId="{6058C408-1CDE-4ACE-BFC8-A365995C4403}">
      <dgm:prSet phldrT="[Text]"/>
      <dgm:spPr/>
      <dgm:t>
        <a:bodyPr/>
        <a:lstStyle/>
        <a:p>
          <a:r>
            <a:rPr lang="de-AT" dirty="0"/>
            <a:t>Familie</a:t>
          </a:r>
        </a:p>
        <a:p>
          <a:r>
            <a:rPr lang="de-AT" b="1" dirty="0"/>
            <a:t>Thaler</a:t>
          </a:r>
        </a:p>
      </dgm:t>
    </dgm:pt>
    <dgm:pt modelId="{1E353658-0462-4023-AF00-EDE6EEEA7334}" type="parTrans" cxnId="{1A4DA879-BEF3-4520-A478-6B4C5DC1527E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465DC03B-7B8D-4480-BA76-46A15597DBE6}" type="sibTrans" cxnId="{1A4DA879-BEF3-4520-A478-6B4C5DC1527E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9471CE9C-72C8-42E5-BC87-A9E64EA18BCA}">
      <dgm:prSet phldrT="[Text]"/>
      <dgm:spPr/>
      <dgm:t>
        <a:bodyPr/>
        <a:lstStyle/>
        <a:p>
          <a:r>
            <a:rPr lang="de-AT"/>
            <a:t>Herbert</a:t>
          </a:r>
          <a:endParaRPr lang="de-AT" dirty="0"/>
        </a:p>
      </dgm:t>
    </dgm:pt>
    <dgm:pt modelId="{94C4BEAE-7AFB-4E93-B569-B737E348F870}" type="parTrans" cxnId="{AD6AC09F-25BD-444E-9FED-97F3364EE571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50C1A5C0-E795-47CA-966A-A917AB8FE033}" type="sibTrans" cxnId="{AD6AC09F-25BD-444E-9FED-97F3364EE571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7F4F964F-4106-48C7-9601-D997F78ADF08}">
      <dgm:prSet phldrT="[Text]"/>
      <dgm:spPr/>
      <dgm:t>
        <a:bodyPr/>
        <a:lstStyle/>
        <a:p>
          <a:r>
            <a:rPr lang="de-AT"/>
            <a:t>Maria</a:t>
          </a:r>
          <a:endParaRPr lang="de-AT" dirty="0"/>
        </a:p>
      </dgm:t>
    </dgm:pt>
    <dgm:pt modelId="{70574383-6977-4ED0-9148-BE7DFE9D0319}" type="parTrans" cxnId="{437CD3C8-F513-4AD2-B71F-556A13D7263A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4BD4EC0E-1189-45AE-9D16-1EC66A3CC3AC}" type="sibTrans" cxnId="{437CD3C8-F513-4AD2-B71F-556A13D7263A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ECB5A94A-419C-4FBE-8055-FFC826562A6A}">
      <dgm:prSet phldrT="[Text]"/>
      <dgm:spPr/>
      <dgm:t>
        <a:bodyPr/>
        <a:lstStyle/>
        <a:p>
          <a:r>
            <a:rPr lang="de-AT" dirty="0"/>
            <a:t>Karin Huber</a:t>
          </a:r>
        </a:p>
      </dgm:t>
    </dgm:pt>
    <dgm:pt modelId="{1630AA8D-295F-425C-910F-05597106DEE7}" type="parTrans" cxnId="{C5F6FBA6-F658-49FF-9E39-7DB000551765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BFC5B011-DED4-46CE-999C-F43CCE11B794}" type="sibTrans" cxnId="{C5F6FBA6-F658-49FF-9E39-7DB000551765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11D78395-BC74-4CD6-9B21-6151FC8B44AC}">
      <dgm:prSet/>
      <dgm:spPr/>
      <dgm:t>
        <a:bodyPr/>
        <a:lstStyle/>
        <a:p>
          <a:r>
            <a:rPr lang="de-AT"/>
            <a:t>Toni Stein</a:t>
          </a:r>
          <a:endParaRPr lang="de-AT" dirty="0"/>
        </a:p>
      </dgm:t>
    </dgm:pt>
    <dgm:pt modelId="{9400B0CE-F107-4C1E-9F64-A5963C9C920E}" type="parTrans" cxnId="{D5B959EB-C5A0-471F-9DFD-1DF8C2E545FD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087FBE1B-04E2-41F6-9C7A-7E67538A81BB}" type="sibTrans" cxnId="{D5B959EB-C5A0-471F-9DFD-1DF8C2E545FD}">
      <dgm:prSet/>
      <dgm:spPr/>
      <dgm:t>
        <a:bodyPr/>
        <a:lstStyle/>
        <a:p>
          <a:endParaRPr lang="de-AT">
            <a:solidFill>
              <a:schemeClr val="tx1"/>
            </a:solidFill>
          </a:endParaRPr>
        </a:p>
      </dgm:t>
    </dgm:pt>
    <dgm:pt modelId="{5514F2DC-861A-49F4-9AC6-78CACA2A4F30}" type="pres">
      <dgm:prSet presAssocID="{FA6D5742-74FA-4701-B81C-AEE7A86C4763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F1FE428F-2E5D-4B4E-8D5B-50BFDEBEFB42}" type="pres">
      <dgm:prSet presAssocID="{6058C408-1CDE-4ACE-BFC8-A365995C4403}" presName="hierRoot1" presStyleCnt="0"/>
      <dgm:spPr/>
    </dgm:pt>
    <dgm:pt modelId="{3448F0C0-4118-49B1-B8AD-D1D1606929B5}" type="pres">
      <dgm:prSet presAssocID="{6058C408-1CDE-4ACE-BFC8-A365995C4403}" presName="composite" presStyleCnt="0"/>
      <dgm:spPr/>
    </dgm:pt>
    <dgm:pt modelId="{79E21C20-E4C9-420A-AD96-7E1E95B76E05}" type="pres">
      <dgm:prSet presAssocID="{6058C408-1CDE-4ACE-BFC8-A365995C4403}" presName="background" presStyleLbl="node0" presStyleIdx="0" presStyleCnt="1"/>
      <dgm:spPr>
        <a:solidFill>
          <a:schemeClr val="accent4"/>
        </a:solidFill>
      </dgm:spPr>
    </dgm:pt>
    <dgm:pt modelId="{04171BF5-A69B-4F08-B4FD-DB6FD9F710C5}" type="pres">
      <dgm:prSet presAssocID="{6058C408-1CDE-4ACE-BFC8-A365995C4403}" presName="text" presStyleLbl="fgAcc0" presStyleIdx="0" presStyleCnt="1">
        <dgm:presLayoutVars>
          <dgm:chPref val="3"/>
        </dgm:presLayoutVars>
      </dgm:prSet>
      <dgm:spPr/>
    </dgm:pt>
    <dgm:pt modelId="{87436E20-CEF3-4BF1-AD08-22485EED7AA8}" type="pres">
      <dgm:prSet presAssocID="{6058C408-1CDE-4ACE-BFC8-A365995C4403}" presName="hierChild2" presStyleCnt="0"/>
      <dgm:spPr/>
    </dgm:pt>
    <dgm:pt modelId="{122857A7-CF24-4854-936E-51B6C18D9F10}" type="pres">
      <dgm:prSet presAssocID="{94C4BEAE-7AFB-4E93-B569-B737E348F870}" presName="Name10" presStyleLbl="parChTrans1D2" presStyleIdx="0" presStyleCnt="4"/>
      <dgm:spPr/>
    </dgm:pt>
    <dgm:pt modelId="{370662F6-5BDD-4DA4-B5D9-707102D6CEB1}" type="pres">
      <dgm:prSet presAssocID="{9471CE9C-72C8-42E5-BC87-A9E64EA18BCA}" presName="hierRoot2" presStyleCnt="0"/>
      <dgm:spPr/>
    </dgm:pt>
    <dgm:pt modelId="{A7EE596C-4A2C-4B48-97FA-6E3D0A3BBB99}" type="pres">
      <dgm:prSet presAssocID="{9471CE9C-72C8-42E5-BC87-A9E64EA18BCA}" presName="composite2" presStyleCnt="0"/>
      <dgm:spPr/>
    </dgm:pt>
    <dgm:pt modelId="{56303FB2-5D0E-4284-A184-490C443FC012}" type="pres">
      <dgm:prSet presAssocID="{9471CE9C-72C8-42E5-BC87-A9E64EA18BCA}" presName="background2" presStyleLbl="node2" presStyleIdx="0" presStyleCnt="4"/>
      <dgm:spPr/>
    </dgm:pt>
    <dgm:pt modelId="{E3D11010-C3E3-4D4B-8141-7395DA99004E}" type="pres">
      <dgm:prSet presAssocID="{9471CE9C-72C8-42E5-BC87-A9E64EA18BCA}" presName="text2" presStyleLbl="fgAcc2" presStyleIdx="0" presStyleCnt="4">
        <dgm:presLayoutVars>
          <dgm:chPref val="3"/>
        </dgm:presLayoutVars>
      </dgm:prSet>
      <dgm:spPr/>
    </dgm:pt>
    <dgm:pt modelId="{E1B969C0-AF05-4535-971E-B088A7B877DA}" type="pres">
      <dgm:prSet presAssocID="{9471CE9C-72C8-42E5-BC87-A9E64EA18BCA}" presName="hierChild3" presStyleCnt="0"/>
      <dgm:spPr/>
    </dgm:pt>
    <dgm:pt modelId="{159E1CCB-19DC-484F-BD75-3835F62CF0E8}" type="pres">
      <dgm:prSet presAssocID="{70574383-6977-4ED0-9148-BE7DFE9D0319}" presName="Name10" presStyleLbl="parChTrans1D2" presStyleIdx="1" presStyleCnt="4"/>
      <dgm:spPr/>
    </dgm:pt>
    <dgm:pt modelId="{0A0A9B5E-DBA6-47F8-8308-07DEFFFE28F9}" type="pres">
      <dgm:prSet presAssocID="{7F4F964F-4106-48C7-9601-D997F78ADF08}" presName="hierRoot2" presStyleCnt="0"/>
      <dgm:spPr/>
    </dgm:pt>
    <dgm:pt modelId="{68ED066C-1A92-4557-9C89-061574C7A7F7}" type="pres">
      <dgm:prSet presAssocID="{7F4F964F-4106-48C7-9601-D997F78ADF08}" presName="composite2" presStyleCnt="0"/>
      <dgm:spPr/>
    </dgm:pt>
    <dgm:pt modelId="{28EAFE5C-2673-4233-ABD4-C735A4939446}" type="pres">
      <dgm:prSet presAssocID="{7F4F964F-4106-48C7-9601-D997F78ADF08}" presName="background2" presStyleLbl="node2" presStyleIdx="1" presStyleCnt="4"/>
      <dgm:spPr/>
    </dgm:pt>
    <dgm:pt modelId="{9C77A914-F1A3-45B4-9F03-FFB73E658C04}" type="pres">
      <dgm:prSet presAssocID="{7F4F964F-4106-48C7-9601-D997F78ADF08}" presName="text2" presStyleLbl="fgAcc2" presStyleIdx="1" presStyleCnt="4">
        <dgm:presLayoutVars>
          <dgm:chPref val="3"/>
        </dgm:presLayoutVars>
      </dgm:prSet>
      <dgm:spPr/>
    </dgm:pt>
    <dgm:pt modelId="{AF0E8495-5717-411E-B6F1-E7A2A07D56F7}" type="pres">
      <dgm:prSet presAssocID="{7F4F964F-4106-48C7-9601-D997F78ADF08}" presName="hierChild3" presStyleCnt="0"/>
      <dgm:spPr/>
    </dgm:pt>
    <dgm:pt modelId="{B8AD85E4-A242-44F3-BFD7-343D12F24297}" type="pres">
      <dgm:prSet presAssocID="{1630AA8D-295F-425C-910F-05597106DEE7}" presName="Name10" presStyleLbl="parChTrans1D2" presStyleIdx="2" presStyleCnt="4"/>
      <dgm:spPr/>
    </dgm:pt>
    <dgm:pt modelId="{E2B3B7A0-1BCA-473B-889F-C19E0257235D}" type="pres">
      <dgm:prSet presAssocID="{ECB5A94A-419C-4FBE-8055-FFC826562A6A}" presName="hierRoot2" presStyleCnt="0"/>
      <dgm:spPr/>
    </dgm:pt>
    <dgm:pt modelId="{A1266A1B-9B57-43D3-90EE-DC37C094A9A6}" type="pres">
      <dgm:prSet presAssocID="{ECB5A94A-419C-4FBE-8055-FFC826562A6A}" presName="composite2" presStyleCnt="0"/>
      <dgm:spPr/>
    </dgm:pt>
    <dgm:pt modelId="{B62CF0E7-47F5-4B4A-9A51-828092009CEB}" type="pres">
      <dgm:prSet presAssocID="{ECB5A94A-419C-4FBE-8055-FFC826562A6A}" presName="background2" presStyleLbl="node2" presStyleIdx="2" presStyleCnt="4"/>
      <dgm:spPr/>
    </dgm:pt>
    <dgm:pt modelId="{D51D2C25-8DDF-4DE3-9B9A-66F504C2B89D}" type="pres">
      <dgm:prSet presAssocID="{ECB5A94A-419C-4FBE-8055-FFC826562A6A}" presName="text2" presStyleLbl="fgAcc2" presStyleIdx="2" presStyleCnt="4" custScaleX="145398">
        <dgm:presLayoutVars>
          <dgm:chPref val="3"/>
        </dgm:presLayoutVars>
      </dgm:prSet>
      <dgm:spPr/>
    </dgm:pt>
    <dgm:pt modelId="{228E1D39-E15B-4CEF-9A9A-99AA3628A7F1}" type="pres">
      <dgm:prSet presAssocID="{ECB5A94A-419C-4FBE-8055-FFC826562A6A}" presName="hierChild3" presStyleCnt="0"/>
      <dgm:spPr/>
    </dgm:pt>
    <dgm:pt modelId="{A47F41C2-CD97-49A4-8277-77E088076E37}" type="pres">
      <dgm:prSet presAssocID="{9400B0CE-F107-4C1E-9F64-A5963C9C920E}" presName="Name10" presStyleLbl="parChTrans1D2" presStyleIdx="3" presStyleCnt="4"/>
      <dgm:spPr/>
    </dgm:pt>
    <dgm:pt modelId="{6ABC3871-D1B3-4FBB-B406-F8A3D9A75F29}" type="pres">
      <dgm:prSet presAssocID="{11D78395-BC74-4CD6-9B21-6151FC8B44AC}" presName="hierRoot2" presStyleCnt="0"/>
      <dgm:spPr/>
    </dgm:pt>
    <dgm:pt modelId="{A3F19AB4-9DE6-418F-9196-FF198FC7F6E3}" type="pres">
      <dgm:prSet presAssocID="{11D78395-BC74-4CD6-9B21-6151FC8B44AC}" presName="composite2" presStyleCnt="0"/>
      <dgm:spPr/>
    </dgm:pt>
    <dgm:pt modelId="{9DC91EB9-74E5-43BB-A084-76A4D1662F33}" type="pres">
      <dgm:prSet presAssocID="{11D78395-BC74-4CD6-9B21-6151FC8B44AC}" presName="background2" presStyleLbl="node2" presStyleIdx="3" presStyleCnt="4"/>
      <dgm:spPr/>
    </dgm:pt>
    <dgm:pt modelId="{ADBA93EE-0CF9-4D4C-959D-9279432AA902}" type="pres">
      <dgm:prSet presAssocID="{11D78395-BC74-4CD6-9B21-6151FC8B44AC}" presName="text2" presStyleLbl="fgAcc2" presStyleIdx="3" presStyleCnt="4">
        <dgm:presLayoutVars>
          <dgm:chPref val="3"/>
        </dgm:presLayoutVars>
      </dgm:prSet>
      <dgm:spPr/>
    </dgm:pt>
    <dgm:pt modelId="{6FB75999-1A61-48F2-B91C-E7B8295CA06F}" type="pres">
      <dgm:prSet presAssocID="{11D78395-BC74-4CD6-9B21-6151FC8B44AC}" presName="hierChild3" presStyleCnt="0"/>
      <dgm:spPr/>
    </dgm:pt>
  </dgm:ptLst>
  <dgm:cxnLst>
    <dgm:cxn modelId="{28D2E80E-5514-465A-B60B-978E66EDB1A8}" type="presOf" srcId="{11D78395-BC74-4CD6-9B21-6151FC8B44AC}" destId="{ADBA93EE-0CF9-4D4C-959D-9279432AA902}" srcOrd="0" destOrd="0" presId="urn:microsoft.com/office/officeart/2005/8/layout/hierarchy1"/>
    <dgm:cxn modelId="{C63CC61C-EFE9-4388-8CCF-72E9FE314B3A}" type="presOf" srcId="{70574383-6977-4ED0-9148-BE7DFE9D0319}" destId="{159E1CCB-19DC-484F-BD75-3835F62CF0E8}" srcOrd="0" destOrd="0" presId="urn:microsoft.com/office/officeart/2005/8/layout/hierarchy1"/>
    <dgm:cxn modelId="{8FEDCA1C-90C7-4219-9B1C-674B5B89141A}" type="presOf" srcId="{ECB5A94A-419C-4FBE-8055-FFC826562A6A}" destId="{D51D2C25-8DDF-4DE3-9B9A-66F504C2B89D}" srcOrd="0" destOrd="0" presId="urn:microsoft.com/office/officeart/2005/8/layout/hierarchy1"/>
    <dgm:cxn modelId="{D877D338-446D-4754-A4EC-D69B8063A666}" type="presOf" srcId="{94C4BEAE-7AFB-4E93-B569-B737E348F870}" destId="{122857A7-CF24-4854-936E-51B6C18D9F10}" srcOrd="0" destOrd="0" presId="urn:microsoft.com/office/officeart/2005/8/layout/hierarchy1"/>
    <dgm:cxn modelId="{30B3C460-40EA-4CC8-84F3-B1CB31C86CC1}" type="presOf" srcId="{1630AA8D-295F-425C-910F-05597106DEE7}" destId="{B8AD85E4-A242-44F3-BFD7-343D12F24297}" srcOrd="0" destOrd="0" presId="urn:microsoft.com/office/officeart/2005/8/layout/hierarchy1"/>
    <dgm:cxn modelId="{7774B543-2D2D-4B4D-9AF3-C2AA800470DA}" type="presOf" srcId="{9400B0CE-F107-4C1E-9F64-A5963C9C920E}" destId="{A47F41C2-CD97-49A4-8277-77E088076E37}" srcOrd="0" destOrd="0" presId="urn:microsoft.com/office/officeart/2005/8/layout/hierarchy1"/>
    <dgm:cxn modelId="{55BA1153-C53E-4396-9D99-FC3640AC23AD}" type="presOf" srcId="{7F4F964F-4106-48C7-9601-D997F78ADF08}" destId="{9C77A914-F1A3-45B4-9F03-FFB73E658C04}" srcOrd="0" destOrd="0" presId="urn:microsoft.com/office/officeart/2005/8/layout/hierarchy1"/>
    <dgm:cxn modelId="{1A4DA879-BEF3-4520-A478-6B4C5DC1527E}" srcId="{FA6D5742-74FA-4701-B81C-AEE7A86C4763}" destId="{6058C408-1CDE-4ACE-BFC8-A365995C4403}" srcOrd="0" destOrd="0" parTransId="{1E353658-0462-4023-AF00-EDE6EEEA7334}" sibTransId="{465DC03B-7B8D-4480-BA76-46A15597DBE6}"/>
    <dgm:cxn modelId="{5676D28D-AF73-4510-A186-8A92628C4F1A}" type="presOf" srcId="{FA6D5742-74FA-4701-B81C-AEE7A86C4763}" destId="{5514F2DC-861A-49F4-9AC6-78CACA2A4F30}" srcOrd="0" destOrd="0" presId="urn:microsoft.com/office/officeart/2005/8/layout/hierarchy1"/>
    <dgm:cxn modelId="{CBC80D95-2B51-48C9-9BF3-625AEC6DF579}" type="presOf" srcId="{9471CE9C-72C8-42E5-BC87-A9E64EA18BCA}" destId="{E3D11010-C3E3-4D4B-8141-7395DA99004E}" srcOrd="0" destOrd="0" presId="urn:microsoft.com/office/officeart/2005/8/layout/hierarchy1"/>
    <dgm:cxn modelId="{AD6AC09F-25BD-444E-9FED-97F3364EE571}" srcId="{6058C408-1CDE-4ACE-BFC8-A365995C4403}" destId="{9471CE9C-72C8-42E5-BC87-A9E64EA18BCA}" srcOrd="0" destOrd="0" parTransId="{94C4BEAE-7AFB-4E93-B569-B737E348F870}" sibTransId="{50C1A5C0-E795-47CA-966A-A917AB8FE033}"/>
    <dgm:cxn modelId="{8FD3CBA3-8EB6-4E21-8B39-09A74E2FF093}" type="presOf" srcId="{6058C408-1CDE-4ACE-BFC8-A365995C4403}" destId="{04171BF5-A69B-4F08-B4FD-DB6FD9F710C5}" srcOrd="0" destOrd="0" presId="urn:microsoft.com/office/officeart/2005/8/layout/hierarchy1"/>
    <dgm:cxn modelId="{C5F6FBA6-F658-49FF-9E39-7DB000551765}" srcId="{6058C408-1CDE-4ACE-BFC8-A365995C4403}" destId="{ECB5A94A-419C-4FBE-8055-FFC826562A6A}" srcOrd="2" destOrd="0" parTransId="{1630AA8D-295F-425C-910F-05597106DEE7}" sibTransId="{BFC5B011-DED4-46CE-999C-F43CCE11B794}"/>
    <dgm:cxn modelId="{437CD3C8-F513-4AD2-B71F-556A13D7263A}" srcId="{6058C408-1CDE-4ACE-BFC8-A365995C4403}" destId="{7F4F964F-4106-48C7-9601-D997F78ADF08}" srcOrd="1" destOrd="0" parTransId="{70574383-6977-4ED0-9148-BE7DFE9D0319}" sibTransId="{4BD4EC0E-1189-45AE-9D16-1EC66A3CC3AC}"/>
    <dgm:cxn modelId="{D5B959EB-C5A0-471F-9DFD-1DF8C2E545FD}" srcId="{6058C408-1CDE-4ACE-BFC8-A365995C4403}" destId="{11D78395-BC74-4CD6-9B21-6151FC8B44AC}" srcOrd="3" destOrd="0" parTransId="{9400B0CE-F107-4C1E-9F64-A5963C9C920E}" sibTransId="{087FBE1B-04E2-41F6-9C7A-7E67538A81BB}"/>
    <dgm:cxn modelId="{BD25C658-CBF5-469B-9AC9-F4D947B3B810}" type="presParOf" srcId="{5514F2DC-861A-49F4-9AC6-78CACA2A4F30}" destId="{F1FE428F-2E5D-4B4E-8D5B-50BFDEBEFB42}" srcOrd="0" destOrd="0" presId="urn:microsoft.com/office/officeart/2005/8/layout/hierarchy1"/>
    <dgm:cxn modelId="{4D75CAC1-11E7-4CF1-A0C6-A326766BF830}" type="presParOf" srcId="{F1FE428F-2E5D-4B4E-8D5B-50BFDEBEFB42}" destId="{3448F0C0-4118-49B1-B8AD-D1D1606929B5}" srcOrd="0" destOrd="0" presId="urn:microsoft.com/office/officeart/2005/8/layout/hierarchy1"/>
    <dgm:cxn modelId="{FAA5402D-0D25-4FEB-B4E5-23F054AEACA1}" type="presParOf" srcId="{3448F0C0-4118-49B1-B8AD-D1D1606929B5}" destId="{79E21C20-E4C9-420A-AD96-7E1E95B76E05}" srcOrd="0" destOrd="0" presId="urn:microsoft.com/office/officeart/2005/8/layout/hierarchy1"/>
    <dgm:cxn modelId="{41E0B35C-AFE3-45B5-990D-8B125CE2166F}" type="presParOf" srcId="{3448F0C0-4118-49B1-B8AD-D1D1606929B5}" destId="{04171BF5-A69B-4F08-B4FD-DB6FD9F710C5}" srcOrd="1" destOrd="0" presId="urn:microsoft.com/office/officeart/2005/8/layout/hierarchy1"/>
    <dgm:cxn modelId="{D0BF890F-C551-4592-8801-FFF3749C2FF3}" type="presParOf" srcId="{F1FE428F-2E5D-4B4E-8D5B-50BFDEBEFB42}" destId="{87436E20-CEF3-4BF1-AD08-22485EED7AA8}" srcOrd="1" destOrd="0" presId="urn:microsoft.com/office/officeart/2005/8/layout/hierarchy1"/>
    <dgm:cxn modelId="{C13BE7E9-83F1-4CD8-AF8C-538EE7F356E3}" type="presParOf" srcId="{87436E20-CEF3-4BF1-AD08-22485EED7AA8}" destId="{122857A7-CF24-4854-936E-51B6C18D9F10}" srcOrd="0" destOrd="0" presId="urn:microsoft.com/office/officeart/2005/8/layout/hierarchy1"/>
    <dgm:cxn modelId="{8FF18AF7-E17C-4342-A4E8-272534E1BE82}" type="presParOf" srcId="{87436E20-CEF3-4BF1-AD08-22485EED7AA8}" destId="{370662F6-5BDD-4DA4-B5D9-707102D6CEB1}" srcOrd="1" destOrd="0" presId="urn:microsoft.com/office/officeart/2005/8/layout/hierarchy1"/>
    <dgm:cxn modelId="{839A72D6-F009-4874-AF38-EFBFB15FF083}" type="presParOf" srcId="{370662F6-5BDD-4DA4-B5D9-707102D6CEB1}" destId="{A7EE596C-4A2C-4B48-97FA-6E3D0A3BBB99}" srcOrd="0" destOrd="0" presId="urn:microsoft.com/office/officeart/2005/8/layout/hierarchy1"/>
    <dgm:cxn modelId="{8F609F50-8F63-4AE6-A303-86BB8FBBB38E}" type="presParOf" srcId="{A7EE596C-4A2C-4B48-97FA-6E3D0A3BBB99}" destId="{56303FB2-5D0E-4284-A184-490C443FC012}" srcOrd="0" destOrd="0" presId="urn:microsoft.com/office/officeart/2005/8/layout/hierarchy1"/>
    <dgm:cxn modelId="{DC900FCE-E724-42D2-AB97-C002E30100A2}" type="presParOf" srcId="{A7EE596C-4A2C-4B48-97FA-6E3D0A3BBB99}" destId="{E3D11010-C3E3-4D4B-8141-7395DA99004E}" srcOrd="1" destOrd="0" presId="urn:microsoft.com/office/officeart/2005/8/layout/hierarchy1"/>
    <dgm:cxn modelId="{6C23CD06-8D17-4A8E-AC3D-6E9E33F154B8}" type="presParOf" srcId="{370662F6-5BDD-4DA4-B5D9-707102D6CEB1}" destId="{E1B969C0-AF05-4535-971E-B088A7B877DA}" srcOrd="1" destOrd="0" presId="urn:microsoft.com/office/officeart/2005/8/layout/hierarchy1"/>
    <dgm:cxn modelId="{3D94C721-C486-4C2F-9D54-938C35399305}" type="presParOf" srcId="{87436E20-CEF3-4BF1-AD08-22485EED7AA8}" destId="{159E1CCB-19DC-484F-BD75-3835F62CF0E8}" srcOrd="2" destOrd="0" presId="urn:microsoft.com/office/officeart/2005/8/layout/hierarchy1"/>
    <dgm:cxn modelId="{93226D02-7657-4367-AEAA-A884382B0FEE}" type="presParOf" srcId="{87436E20-CEF3-4BF1-AD08-22485EED7AA8}" destId="{0A0A9B5E-DBA6-47F8-8308-07DEFFFE28F9}" srcOrd="3" destOrd="0" presId="urn:microsoft.com/office/officeart/2005/8/layout/hierarchy1"/>
    <dgm:cxn modelId="{CE6B0FDF-00AD-4876-8AE7-2E3EA9C47EBA}" type="presParOf" srcId="{0A0A9B5E-DBA6-47F8-8308-07DEFFFE28F9}" destId="{68ED066C-1A92-4557-9C89-061574C7A7F7}" srcOrd="0" destOrd="0" presId="urn:microsoft.com/office/officeart/2005/8/layout/hierarchy1"/>
    <dgm:cxn modelId="{3D3F4DC6-BD9C-4FD4-854A-B3D858A07F3A}" type="presParOf" srcId="{68ED066C-1A92-4557-9C89-061574C7A7F7}" destId="{28EAFE5C-2673-4233-ABD4-C735A4939446}" srcOrd="0" destOrd="0" presId="urn:microsoft.com/office/officeart/2005/8/layout/hierarchy1"/>
    <dgm:cxn modelId="{89AC7BD4-25FF-4E32-91FE-6AE6134BBC65}" type="presParOf" srcId="{68ED066C-1A92-4557-9C89-061574C7A7F7}" destId="{9C77A914-F1A3-45B4-9F03-FFB73E658C04}" srcOrd="1" destOrd="0" presId="urn:microsoft.com/office/officeart/2005/8/layout/hierarchy1"/>
    <dgm:cxn modelId="{61BAB286-8DEF-4118-997F-5A23EA61E9D8}" type="presParOf" srcId="{0A0A9B5E-DBA6-47F8-8308-07DEFFFE28F9}" destId="{AF0E8495-5717-411E-B6F1-E7A2A07D56F7}" srcOrd="1" destOrd="0" presId="urn:microsoft.com/office/officeart/2005/8/layout/hierarchy1"/>
    <dgm:cxn modelId="{79DA1F01-B8C4-486E-ABF4-C7532196AB8F}" type="presParOf" srcId="{87436E20-CEF3-4BF1-AD08-22485EED7AA8}" destId="{B8AD85E4-A242-44F3-BFD7-343D12F24297}" srcOrd="4" destOrd="0" presId="urn:microsoft.com/office/officeart/2005/8/layout/hierarchy1"/>
    <dgm:cxn modelId="{14258978-A478-45F4-9D2B-2F7CF0F4B05C}" type="presParOf" srcId="{87436E20-CEF3-4BF1-AD08-22485EED7AA8}" destId="{E2B3B7A0-1BCA-473B-889F-C19E0257235D}" srcOrd="5" destOrd="0" presId="urn:microsoft.com/office/officeart/2005/8/layout/hierarchy1"/>
    <dgm:cxn modelId="{66967C54-2E27-415C-9BF9-52FB99BDB085}" type="presParOf" srcId="{E2B3B7A0-1BCA-473B-889F-C19E0257235D}" destId="{A1266A1B-9B57-43D3-90EE-DC37C094A9A6}" srcOrd="0" destOrd="0" presId="urn:microsoft.com/office/officeart/2005/8/layout/hierarchy1"/>
    <dgm:cxn modelId="{C53BF7FF-1438-460E-A5E8-9A3E1CB22AF6}" type="presParOf" srcId="{A1266A1B-9B57-43D3-90EE-DC37C094A9A6}" destId="{B62CF0E7-47F5-4B4A-9A51-828092009CEB}" srcOrd="0" destOrd="0" presId="urn:microsoft.com/office/officeart/2005/8/layout/hierarchy1"/>
    <dgm:cxn modelId="{414FCCCD-CE60-4736-B6EE-3FFF414A38B8}" type="presParOf" srcId="{A1266A1B-9B57-43D3-90EE-DC37C094A9A6}" destId="{D51D2C25-8DDF-4DE3-9B9A-66F504C2B89D}" srcOrd="1" destOrd="0" presId="urn:microsoft.com/office/officeart/2005/8/layout/hierarchy1"/>
    <dgm:cxn modelId="{DC902214-EE17-49B6-B9DE-08FF3E64B9DA}" type="presParOf" srcId="{E2B3B7A0-1BCA-473B-889F-C19E0257235D}" destId="{228E1D39-E15B-4CEF-9A9A-99AA3628A7F1}" srcOrd="1" destOrd="0" presId="urn:microsoft.com/office/officeart/2005/8/layout/hierarchy1"/>
    <dgm:cxn modelId="{D3C4C492-793B-4A56-ADB9-AB4FDCFBC913}" type="presParOf" srcId="{87436E20-CEF3-4BF1-AD08-22485EED7AA8}" destId="{A47F41C2-CD97-49A4-8277-77E088076E37}" srcOrd="6" destOrd="0" presId="urn:microsoft.com/office/officeart/2005/8/layout/hierarchy1"/>
    <dgm:cxn modelId="{F2677AAC-13F6-4E70-9C88-3D112C4C2C2A}" type="presParOf" srcId="{87436E20-CEF3-4BF1-AD08-22485EED7AA8}" destId="{6ABC3871-D1B3-4FBB-B406-F8A3D9A75F29}" srcOrd="7" destOrd="0" presId="urn:microsoft.com/office/officeart/2005/8/layout/hierarchy1"/>
    <dgm:cxn modelId="{65315DB3-1C03-4073-9B62-47E8F70D33D1}" type="presParOf" srcId="{6ABC3871-D1B3-4FBB-B406-F8A3D9A75F29}" destId="{A3F19AB4-9DE6-418F-9196-FF198FC7F6E3}" srcOrd="0" destOrd="0" presId="urn:microsoft.com/office/officeart/2005/8/layout/hierarchy1"/>
    <dgm:cxn modelId="{FEEB5A40-0841-46A2-B3F7-40D4C4EF1CA6}" type="presParOf" srcId="{A3F19AB4-9DE6-418F-9196-FF198FC7F6E3}" destId="{9DC91EB9-74E5-43BB-A084-76A4D1662F33}" srcOrd="0" destOrd="0" presId="urn:microsoft.com/office/officeart/2005/8/layout/hierarchy1"/>
    <dgm:cxn modelId="{746DDF55-6917-4E5F-929C-639A23E20869}" type="presParOf" srcId="{A3F19AB4-9DE6-418F-9196-FF198FC7F6E3}" destId="{ADBA93EE-0CF9-4D4C-959D-9279432AA902}" srcOrd="1" destOrd="0" presId="urn:microsoft.com/office/officeart/2005/8/layout/hierarchy1"/>
    <dgm:cxn modelId="{39C666B6-0171-4000-B942-C0C5048A510B}" type="presParOf" srcId="{6ABC3871-D1B3-4FBB-B406-F8A3D9A75F29}" destId="{6FB75999-1A61-48F2-B91C-E7B8295CA06F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47F41C2-CD97-49A4-8277-77E088076E37}">
      <dsp:nvSpPr>
        <dsp:cNvPr id="0" name=""/>
        <dsp:cNvSpPr/>
      </dsp:nvSpPr>
      <dsp:spPr>
        <a:xfrm>
          <a:off x="4251251" y="1934240"/>
          <a:ext cx="3417413" cy="4823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8740"/>
              </a:lnTo>
              <a:lnTo>
                <a:pt x="3417413" y="328740"/>
              </a:lnTo>
              <a:lnTo>
                <a:pt x="3417413" y="482398"/>
              </a:lnTo>
            </a:path>
          </a:pathLst>
        </a:custGeom>
        <a:noFill/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8AD85E4-A242-44F3-BFD7-343D12F24297}">
      <dsp:nvSpPr>
        <dsp:cNvPr id="0" name=""/>
        <dsp:cNvSpPr/>
      </dsp:nvSpPr>
      <dsp:spPr>
        <a:xfrm>
          <a:off x="4251251" y="1934240"/>
          <a:ext cx="1013636" cy="4823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8740"/>
              </a:lnTo>
              <a:lnTo>
                <a:pt x="1013636" y="328740"/>
              </a:lnTo>
              <a:lnTo>
                <a:pt x="1013636" y="482398"/>
              </a:lnTo>
            </a:path>
          </a:pathLst>
        </a:custGeom>
        <a:noFill/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59E1CCB-19DC-484F-BD75-3835F62CF0E8}">
      <dsp:nvSpPr>
        <dsp:cNvPr id="0" name=""/>
        <dsp:cNvSpPr/>
      </dsp:nvSpPr>
      <dsp:spPr>
        <a:xfrm>
          <a:off x="2861111" y="1934240"/>
          <a:ext cx="1390140" cy="482398"/>
        </a:xfrm>
        <a:custGeom>
          <a:avLst/>
          <a:gdLst/>
          <a:ahLst/>
          <a:cxnLst/>
          <a:rect l="0" t="0" r="0" b="0"/>
          <a:pathLst>
            <a:path>
              <a:moveTo>
                <a:pt x="1390140" y="0"/>
              </a:moveTo>
              <a:lnTo>
                <a:pt x="1390140" y="328740"/>
              </a:lnTo>
              <a:lnTo>
                <a:pt x="0" y="328740"/>
              </a:lnTo>
              <a:lnTo>
                <a:pt x="0" y="482398"/>
              </a:lnTo>
            </a:path>
          </a:pathLst>
        </a:custGeom>
        <a:noFill/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22857A7-CF24-4854-936E-51B6C18D9F10}">
      <dsp:nvSpPr>
        <dsp:cNvPr id="0" name=""/>
        <dsp:cNvSpPr/>
      </dsp:nvSpPr>
      <dsp:spPr>
        <a:xfrm>
          <a:off x="833837" y="1934240"/>
          <a:ext cx="3417413" cy="482398"/>
        </a:xfrm>
        <a:custGeom>
          <a:avLst/>
          <a:gdLst/>
          <a:ahLst/>
          <a:cxnLst/>
          <a:rect l="0" t="0" r="0" b="0"/>
          <a:pathLst>
            <a:path>
              <a:moveTo>
                <a:pt x="3417413" y="0"/>
              </a:moveTo>
              <a:lnTo>
                <a:pt x="3417413" y="328740"/>
              </a:lnTo>
              <a:lnTo>
                <a:pt x="0" y="328740"/>
              </a:lnTo>
              <a:lnTo>
                <a:pt x="0" y="482398"/>
              </a:lnTo>
            </a:path>
          </a:pathLst>
        </a:custGeom>
        <a:noFill/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9E21C20-E4C9-420A-AD96-7E1E95B76E05}">
      <dsp:nvSpPr>
        <dsp:cNvPr id="0" name=""/>
        <dsp:cNvSpPr/>
      </dsp:nvSpPr>
      <dsp:spPr>
        <a:xfrm>
          <a:off x="3421912" y="880979"/>
          <a:ext cx="1658678" cy="1053260"/>
        </a:xfrm>
        <a:prstGeom prst="roundRect">
          <a:avLst>
            <a:gd name="adj" fmla="val 10000"/>
          </a:avLst>
        </a:prstGeom>
        <a:solidFill>
          <a:schemeClr val="accent4"/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4171BF5-A69B-4F08-B4FD-DB6FD9F710C5}">
      <dsp:nvSpPr>
        <dsp:cNvPr id="0" name=""/>
        <dsp:cNvSpPr/>
      </dsp:nvSpPr>
      <dsp:spPr>
        <a:xfrm>
          <a:off x="3606209" y="1056062"/>
          <a:ext cx="1658678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AT" sz="2400" kern="1200" dirty="0"/>
            <a:t>Familie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AT" sz="2400" b="1" kern="1200" dirty="0"/>
            <a:t>Thaler</a:t>
          </a:r>
        </a:p>
      </dsp:txBody>
      <dsp:txXfrm>
        <a:off x="3637058" y="1086911"/>
        <a:ext cx="1596980" cy="991562"/>
      </dsp:txXfrm>
    </dsp:sp>
    <dsp:sp modelId="{56303FB2-5D0E-4284-A184-490C443FC012}">
      <dsp:nvSpPr>
        <dsp:cNvPr id="0" name=""/>
        <dsp:cNvSpPr/>
      </dsp:nvSpPr>
      <dsp:spPr>
        <a:xfrm>
          <a:off x="4498" y="2416639"/>
          <a:ext cx="1658678" cy="105326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3D11010-C3E3-4D4B-8141-7395DA99004E}">
      <dsp:nvSpPr>
        <dsp:cNvPr id="0" name=""/>
        <dsp:cNvSpPr/>
      </dsp:nvSpPr>
      <dsp:spPr>
        <a:xfrm>
          <a:off x="188796" y="2591721"/>
          <a:ext cx="1658678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AT" sz="2400" kern="1200"/>
            <a:t>Herbert</a:t>
          </a:r>
          <a:endParaRPr lang="de-AT" sz="2400" kern="1200" dirty="0"/>
        </a:p>
      </dsp:txBody>
      <dsp:txXfrm>
        <a:off x="219645" y="2622570"/>
        <a:ext cx="1596980" cy="991562"/>
      </dsp:txXfrm>
    </dsp:sp>
    <dsp:sp modelId="{28EAFE5C-2673-4233-ABD4-C735A4939446}">
      <dsp:nvSpPr>
        <dsp:cNvPr id="0" name=""/>
        <dsp:cNvSpPr/>
      </dsp:nvSpPr>
      <dsp:spPr>
        <a:xfrm>
          <a:off x="2031771" y="2416639"/>
          <a:ext cx="1658678" cy="105326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77A914-F1A3-45B4-9F03-FFB73E658C04}">
      <dsp:nvSpPr>
        <dsp:cNvPr id="0" name=""/>
        <dsp:cNvSpPr/>
      </dsp:nvSpPr>
      <dsp:spPr>
        <a:xfrm>
          <a:off x="2216069" y="2591721"/>
          <a:ext cx="1658678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AT" sz="2400" kern="1200"/>
            <a:t>Maria</a:t>
          </a:r>
          <a:endParaRPr lang="de-AT" sz="2400" kern="1200" dirty="0"/>
        </a:p>
      </dsp:txBody>
      <dsp:txXfrm>
        <a:off x="2246918" y="2622570"/>
        <a:ext cx="1596980" cy="991562"/>
      </dsp:txXfrm>
    </dsp:sp>
    <dsp:sp modelId="{B62CF0E7-47F5-4B4A-9A51-828092009CEB}">
      <dsp:nvSpPr>
        <dsp:cNvPr id="0" name=""/>
        <dsp:cNvSpPr/>
      </dsp:nvSpPr>
      <dsp:spPr>
        <a:xfrm>
          <a:off x="4059045" y="2416639"/>
          <a:ext cx="2411685" cy="105326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51D2C25-8DDF-4DE3-9B9A-66F504C2B89D}">
      <dsp:nvSpPr>
        <dsp:cNvPr id="0" name=""/>
        <dsp:cNvSpPr/>
      </dsp:nvSpPr>
      <dsp:spPr>
        <a:xfrm>
          <a:off x="4243342" y="2591721"/>
          <a:ext cx="2411685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AT" sz="2400" kern="1200" dirty="0"/>
            <a:t>Karin Huber</a:t>
          </a:r>
        </a:p>
      </dsp:txBody>
      <dsp:txXfrm>
        <a:off x="4274191" y="2622570"/>
        <a:ext cx="2349987" cy="991562"/>
      </dsp:txXfrm>
    </dsp:sp>
    <dsp:sp modelId="{9DC91EB9-74E5-43BB-A084-76A4D1662F33}">
      <dsp:nvSpPr>
        <dsp:cNvPr id="0" name=""/>
        <dsp:cNvSpPr/>
      </dsp:nvSpPr>
      <dsp:spPr>
        <a:xfrm>
          <a:off x="6839325" y="2416639"/>
          <a:ext cx="1658678" cy="1053260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DBA93EE-0CF9-4D4C-959D-9279432AA902}">
      <dsp:nvSpPr>
        <dsp:cNvPr id="0" name=""/>
        <dsp:cNvSpPr/>
      </dsp:nvSpPr>
      <dsp:spPr>
        <a:xfrm>
          <a:off x="7023623" y="2591721"/>
          <a:ext cx="1658678" cy="105326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AT" sz="2400" kern="1200"/>
            <a:t>Toni Stein</a:t>
          </a:r>
          <a:endParaRPr lang="de-AT" sz="2400" kern="1200" dirty="0"/>
        </a:p>
      </dsp:txBody>
      <dsp:txXfrm>
        <a:off x="7054472" y="2622570"/>
        <a:ext cx="1596980" cy="99156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5179484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D8FB6F-5E49-4E07-BA1B-1089C58BBD1E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514600" y="857250"/>
            <a:ext cx="411480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914400" y="3300412"/>
            <a:ext cx="73152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5179484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1D4016-AD1D-4D24-BA4F-6CF774929E3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366932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8E82FC3A-9323-45AE-96F1-CE279C4C4224}" type="slidenum">
              <a:rPr kumimoji="0" lang="de-AT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de-AT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5394429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6842125" y="288925"/>
            <a:ext cx="2571750" cy="1446213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CDE03C97-FB3B-4B0B-B99E-1EAC8272A539}" type="slidenum">
              <a:rPr kumimoji="0" lang="de-AT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de-AT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Datumsplatzhalt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aktuelles Datum</a:t>
            </a:r>
            <a:endParaRPr kumimoji="0" lang="de-AT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Maria Huber</a:t>
            </a:r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Dolomitenwanderung</a:t>
            </a:r>
          </a:p>
        </p:txBody>
      </p:sp>
    </p:spTree>
    <p:extLst>
      <p:ext uri="{BB962C8B-B14F-4D97-AF65-F5344CB8AC3E}">
        <p14:creationId xmlns:p14="http://schemas.microsoft.com/office/powerpoint/2010/main" val="140624696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6842125" y="288925"/>
            <a:ext cx="2571750" cy="1446213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aktuelles Datum</a:t>
            </a:r>
            <a:endParaRPr kumimoji="0" lang="de-AT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CDE03C97-FB3B-4B0B-B99E-1EAC8272A539}" type="slidenum">
              <a:rPr kumimoji="0" lang="de-AT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7</a:t>
            </a:fld>
            <a:endParaRPr kumimoji="0" lang="de-AT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Maria Huber</a:t>
            </a:r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Dolomitenwanderung</a:t>
            </a:r>
          </a:p>
        </p:txBody>
      </p:sp>
    </p:spTree>
    <p:extLst>
      <p:ext uri="{BB962C8B-B14F-4D97-AF65-F5344CB8AC3E}">
        <p14:creationId xmlns:p14="http://schemas.microsoft.com/office/powerpoint/2010/main" val="32834731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7267943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10551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14767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64376741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20245029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0444895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69794181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7453328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837493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4378603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328326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455512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2699227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2158080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231027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3225475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dirty="0"/>
              <a:t>Mastertextformat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A91A34-27A8-491A-B4A1-9223348CE59B}" type="datetimeFigureOut">
              <a:rPr lang="de-AT" smtClean="0"/>
              <a:t>15.05.2022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E5FF1533-AC22-4956-A20E-E9996468C8C3}" type="slidenum">
              <a:rPr lang="de-AT" smtClean="0"/>
              <a:t>‹Nr.›</a:t>
            </a:fld>
            <a:endParaRPr lang="de-AT"/>
          </a:p>
        </p:txBody>
      </p:sp>
      <p:sp>
        <p:nvSpPr>
          <p:cNvPr id="8" name="Pfeil: nach oben 7">
            <a:extLst>
              <a:ext uri="{FF2B5EF4-FFF2-40B4-BE49-F238E27FC236}">
                <a16:creationId xmlns:a16="http://schemas.microsoft.com/office/drawing/2014/main" id="{E471C44F-71D3-4530-86F0-497334F21C81}"/>
              </a:ext>
            </a:extLst>
          </p:cNvPr>
          <p:cNvSpPr/>
          <p:nvPr userDrawn="1"/>
        </p:nvSpPr>
        <p:spPr>
          <a:xfrm>
            <a:off x="10605481" y="665543"/>
            <a:ext cx="848334" cy="941826"/>
          </a:xfrm>
          <a:prstGeom prst="upArrow">
            <a:avLst/>
          </a:prstGeom>
          <a:effectLst>
            <a:outerShdw blurRad="76200" dist="12700" dir="2700000" sy="-23000" kx="-8004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770479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  <p:txStyles>
    <p:titleStyle>
      <a:lvl1pPr algn="l" defTabSz="457200" rtl="0" eaLnBrk="1" latinLnBrk="0" hangingPunct="1">
        <a:spcBef>
          <a:spcPct val="0"/>
        </a:spcBef>
        <a:buNone/>
        <a:defRPr sz="3600" b="1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panose="05040102010807070707" pitchFamily="18" charset="2"/>
        <a:buChar char="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panose="05040102010807070707" pitchFamily="18" charset="2"/>
        <a:buChar char="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panose="05040102010807070707" pitchFamily="18" charset="2"/>
        <a:buChar char="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panose="05040102010807070707" pitchFamily="18" charset="2"/>
        <a:buChar char="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panose="05040102010807070707" pitchFamily="18" charset="2"/>
        <a:buChar char="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D4E4CD-48F6-4DD0-B594-586E2545C02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/>
              <a:t>DOLOMITEN-WANDERUNG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24FB6E52-3899-4C4A-9A33-72613C0BB75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7085382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ANFAHRT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de-AT" dirty="0"/>
              <a:t>Mit dem Auto</a:t>
            </a:r>
          </a:p>
          <a:p>
            <a:pPr lvl="1"/>
            <a:r>
              <a:rPr lang="de-AT" dirty="0"/>
              <a:t>Fam. Thaler</a:t>
            </a:r>
          </a:p>
          <a:p>
            <a:pPr lvl="1"/>
            <a:r>
              <a:rPr lang="de-AT" dirty="0"/>
              <a:t>K. Huber</a:t>
            </a:r>
          </a:p>
        </p:txBody>
      </p:sp>
      <p:sp>
        <p:nvSpPr>
          <p:cNvPr id="7" name="Inhaltsplatzhalter 6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de-AT" dirty="0"/>
              <a:t>Mit der Bahn</a:t>
            </a:r>
          </a:p>
          <a:p>
            <a:pPr lvl="1"/>
            <a:r>
              <a:rPr lang="de-AT" dirty="0"/>
              <a:t>Fam. Kaufmann</a:t>
            </a:r>
          </a:p>
          <a:p>
            <a:pPr lvl="1"/>
            <a:r>
              <a:rPr lang="de-AT" dirty="0"/>
              <a:t>S. </a:t>
            </a:r>
            <a:r>
              <a:rPr lang="de-AT" dirty="0" err="1"/>
              <a:t>Nicolic</a:t>
            </a:r>
            <a:endParaRPr lang="de-AT" dirty="0"/>
          </a:p>
          <a:p>
            <a:pPr lvl="1"/>
            <a:r>
              <a:rPr lang="de-AT" dirty="0"/>
              <a:t>L. </a:t>
            </a:r>
            <a:r>
              <a:rPr lang="de-AT" dirty="0" err="1"/>
              <a:t>Ayslan</a:t>
            </a:r>
            <a:endParaRPr lang="de-AT" dirty="0"/>
          </a:p>
          <a:p>
            <a:endParaRPr lang="de-AT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4DCEF15-C2A3-421D-81EF-2C6E0F21296D}" type="datetime1">
              <a:rPr kumimoji="0" lang="de-AT" sz="9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15.05.2022</a:t>
            </a:fld>
            <a:endParaRPr kumimoji="0" lang="de-AT" sz="9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9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t>Unser Urlaub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6B8EC45-F81B-4649-8B03-333846C2073E}" type="slidenum">
              <a:rPr kumimoji="0" lang="de-AT" sz="2000" b="0" i="0" u="none" strike="noStrike" kern="1200" cap="none" spc="0" normalizeH="0" baseline="0" noProof="0" smtClean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de-AT" sz="2000" b="0" i="0" u="none" strike="noStrike" kern="1200" cap="none" spc="0" normalizeH="0" baseline="0" noProof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646668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Wer fährt mit wem?</a:t>
            </a:r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idx="1"/>
          </p:nvPr>
        </p:nvGraphicFramePr>
        <p:xfrm>
          <a:off x="1828800" y="1554163"/>
          <a:ext cx="86868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45637744-650A-4504-AB5E-84B0E11DF1A5}" type="datetime1">
              <a:rPr kumimoji="0" lang="de-AT" sz="9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15.05.2022</a:t>
            </a:fld>
            <a:endParaRPr kumimoji="0" lang="de-AT" sz="9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9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t>Unser Urlaub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6B8EC45-F81B-4649-8B03-333846C2073E}" type="slidenum">
              <a:rPr kumimoji="0" lang="de-AT" sz="2000" b="0" i="0" u="none" strike="noStrike" kern="1200" cap="none" spc="0" normalizeH="0" baseline="0" noProof="0" smtClean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de-AT" sz="2000" b="0" i="0" u="none" strike="noStrike" kern="1200" cap="none" spc="0" normalizeH="0" baseline="0" noProof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1982876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Etappen</a:t>
            </a:r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idx="1"/>
          </p:nvPr>
        </p:nvGraphicFramePr>
        <p:xfrm>
          <a:off x="1911927" y="2773359"/>
          <a:ext cx="8686800" cy="21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717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717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717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717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80000">
                <a:tc>
                  <a:txBody>
                    <a:bodyPr/>
                    <a:lstStyle/>
                    <a:p>
                      <a:pPr algn="ctr"/>
                      <a:r>
                        <a:rPr lang="de-AT" sz="2800" dirty="0">
                          <a:solidFill>
                            <a:schemeClr val="tx1"/>
                          </a:solidFill>
                        </a:rPr>
                        <a:t>1.Etappe</a:t>
                      </a:r>
                    </a:p>
                  </a:txBody>
                  <a:tcPr anchor="ctr"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2800" dirty="0">
                          <a:solidFill>
                            <a:schemeClr val="tx1"/>
                          </a:solidFill>
                        </a:rPr>
                        <a:t>2.Etappe</a:t>
                      </a:r>
                    </a:p>
                  </a:txBody>
                  <a:tcPr anchor="ctr"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2800" dirty="0">
                          <a:solidFill>
                            <a:schemeClr val="tx1"/>
                          </a:solidFill>
                        </a:rPr>
                        <a:t>3.Etappe</a:t>
                      </a:r>
                    </a:p>
                  </a:txBody>
                  <a:tcPr anchor="ctr"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2800" dirty="0">
                          <a:solidFill>
                            <a:schemeClr val="tx1"/>
                          </a:solidFill>
                        </a:rPr>
                        <a:t>4.Etappe</a:t>
                      </a:r>
                    </a:p>
                  </a:txBody>
                  <a:tcPr anchor="ctr"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80000">
                <a:tc>
                  <a:txBody>
                    <a:bodyPr/>
                    <a:lstStyle/>
                    <a:p>
                      <a:pPr algn="r"/>
                      <a:r>
                        <a:rPr lang="de-AT" sz="2800" dirty="0">
                          <a:solidFill>
                            <a:schemeClr val="tx1"/>
                          </a:solidFill>
                        </a:rPr>
                        <a:t>3 km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2800" dirty="0">
                          <a:solidFill>
                            <a:schemeClr val="tx1"/>
                          </a:solidFill>
                        </a:rPr>
                        <a:t>6 km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2800" dirty="0">
                          <a:solidFill>
                            <a:schemeClr val="tx1"/>
                          </a:solidFill>
                        </a:rPr>
                        <a:t>4 km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2800" dirty="0">
                          <a:solidFill>
                            <a:schemeClr val="tx1"/>
                          </a:solidFill>
                        </a:rPr>
                        <a:t>10 km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C1C05AA5-CB9F-4D34-9CE7-E7DCFE71C751}" type="datetime1">
              <a:rPr kumimoji="0" lang="de-AT" sz="9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15.05.2022</a:t>
            </a:fld>
            <a:endParaRPr kumimoji="0" lang="de-AT" sz="9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9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t>Unser Urlaub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6B8EC45-F81B-4649-8B03-333846C2073E}" type="slidenum">
              <a:rPr kumimoji="0" lang="de-AT" sz="2000" b="0" i="0" u="none" strike="noStrike" kern="1200" cap="none" spc="0" normalizeH="0" baseline="0" noProof="0" smtClean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de-AT" sz="2000" b="0" i="0" u="none" strike="noStrike" kern="1200" cap="none" spc="0" normalizeH="0" baseline="0" noProof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7671432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Seehöhen-Übersicht</a:t>
            </a:r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idx="1"/>
          </p:nvPr>
        </p:nvGraphicFramePr>
        <p:xfrm>
          <a:off x="1828800" y="2549235"/>
          <a:ext cx="8686800" cy="35308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A27EA025-ACFD-437E-AD66-EE4FABE31482}" type="datetime1">
              <a:rPr kumimoji="0" lang="de-AT" sz="9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15.05.2022</a:t>
            </a:fld>
            <a:endParaRPr kumimoji="0" lang="de-AT" sz="9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9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t>Unser Urlaub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6B8EC45-F81B-4649-8B03-333846C2073E}" type="slidenum">
              <a:rPr kumimoji="0" lang="de-AT" sz="2000" b="0" i="0" u="none" strike="noStrike" kern="1200" cap="none" spc="0" normalizeH="0" baseline="0" noProof="0" smtClean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de-AT" sz="2000" b="0" i="0" u="none" strike="noStrike" kern="1200" cap="none" spc="0" normalizeH="0" baseline="0" noProof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7911518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Freizeit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C456CA19-959A-4939-8BB4-20BB4DB6D829}" type="datetime1">
              <a:rPr kumimoji="0" lang="de-AT" sz="9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15.05.2022</a:t>
            </a:fld>
            <a:endParaRPr kumimoji="0" lang="de-AT" sz="9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7" name="Fußzeilenplatzhalt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9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t>Unser Urlaub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6B8EC45-F81B-4649-8B03-333846C2073E}" type="slidenum">
              <a:rPr kumimoji="0" lang="de-AT" sz="2000" b="0" i="0" u="none" strike="noStrike" kern="1200" cap="none" spc="0" normalizeH="0" baseline="0" noProof="0" smtClean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0" lang="de-AT" sz="2000" b="0" i="0" u="none" strike="noStrike" kern="1200" cap="none" spc="0" normalizeH="0" baseline="0" noProof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8" name="Ellipse 7"/>
          <p:cNvSpPr/>
          <p:nvPr/>
        </p:nvSpPr>
        <p:spPr>
          <a:xfrm>
            <a:off x="3305277" y="2110644"/>
            <a:ext cx="2857520" cy="1214446"/>
          </a:xfrm>
          <a:prstGeom prst="ellipse">
            <a:avLst/>
          </a:prstGeom>
          <a:solidFill>
            <a:schemeClr val="accent1"/>
          </a:solidFill>
          <a:ln>
            <a:solidFill>
              <a:schemeClr val="accent1"/>
            </a:solidFill>
          </a:ln>
          <a:effectLst>
            <a:outerShdw blurRad="76200" dist="12700" dir="2700000" sy="-23000" kx="-8004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entury Gothic" panose="020B0502020202020204"/>
                <a:ea typeface="+mn-ea"/>
                <a:cs typeface="+mn-cs"/>
              </a:rPr>
              <a:t>Wellness</a:t>
            </a:r>
          </a:p>
        </p:txBody>
      </p:sp>
      <p:sp>
        <p:nvSpPr>
          <p:cNvPr id="9" name="Stern mit 16 Zacken 8"/>
          <p:cNvSpPr/>
          <p:nvPr/>
        </p:nvSpPr>
        <p:spPr>
          <a:xfrm>
            <a:off x="2305145" y="4031743"/>
            <a:ext cx="2428892" cy="1714512"/>
          </a:xfrm>
          <a:prstGeom prst="star16">
            <a:avLst/>
          </a:prstGeom>
          <a:solidFill>
            <a:schemeClr val="accent3"/>
          </a:solidFill>
          <a:ln>
            <a:solidFill>
              <a:schemeClr val="accent3"/>
            </a:solidFill>
          </a:ln>
          <a:effectLst>
            <a:outerShdw blurRad="76200" dist="12700" dir="2700000" sy="-23000" kx="-8004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entury Gothic" panose="020B0502020202020204"/>
                <a:ea typeface="+mn-ea"/>
                <a:cs typeface="+mn-cs"/>
              </a:rPr>
              <a:t>Kultur </a:t>
            </a:r>
          </a:p>
        </p:txBody>
      </p:sp>
      <p:sp>
        <p:nvSpPr>
          <p:cNvPr id="10" name="Pfeil nach rechts 9"/>
          <p:cNvSpPr/>
          <p:nvPr/>
        </p:nvSpPr>
        <p:spPr>
          <a:xfrm rot="16200000">
            <a:off x="7408275" y="4007000"/>
            <a:ext cx="2160000" cy="1764000"/>
          </a:xfrm>
          <a:prstGeom prst="rightArrow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36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entury Gothic" panose="020B0502020202020204"/>
                <a:ea typeface="+mn-ea"/>
                <a:cs typeface="+mn-cs"/>
              </a:rPr>
              <a:t>SPORT</a:t>
            </a:r>
          </a:p>
        </p:txBody>
      </p:sp>
      <p:sp>
        <p:nvSpPr>
          <p:cNvPr id="11" name="Gleichschenkliges Dreieck 10"/>
          <p:cNvSpPr/>
          <p:nvPr/>
        </p:nvSpPr>
        <p:spPr>
          <a:xfrm>
            <a:off x="8336479" y="1464461"/>
            <a:ext cx="2366376" cy="1860629"/>
          </a:xfrm>
          <a:prstGeom prst="triangle">
            <a:avLst/>
          </a:prstGeom>
          <a:solidFill>
            <a:schemeClr val="accent4"/>
          </a:solidFill>
          <a:ln>
            <a:solidFill>
              <a:schemeClr val="accent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entury Gothic" panose="020B0502020202020204"/>
                <a:ea typeface="+mn-ea"/>
                <a:cs typeface="+mn-cs"/>
              </a:rPr>
              <a:t>Spaß</a:t>
            </a:r>
          </a:p>
        </p:txBody>
      </p:sp>
    </p:spTree>
    <p:extLst>
      <p:ext uri="{BB962C8B-B14F-4D97-AF65-F5344CB8AC3E}">
        <p14:creationId xmlns:p14="http://schemas.microsoft.com/office/powerpoint/2010/main" val="19390919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 animBg="1"/>
      <p:bldP spid="11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Verteilung</a:t>
            </a:r>
          </a:p>
        </p:txBody>
      </p:sp>
      <p:graphicFrame>
        <p:nvGraphicFramePr>
          <p:cNvPr id="7" name="Inhaltsplatzhalter 6"/>
          <p:cNvGraphicFramePr>
            <a:graphicFrameLocks noGrp="1"/>
          </p:cNvGraphicFramePr>
          <p:nvPr>
            <p:ph idx="1"/>
          </p:nvPr>
        </p:nvGraphicFramePr>
        <p:xfrm>
          <a:off x="1667101" y="2596081"/>
          <a:ext cx="8686800" cy="36523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EC3BA66B-5CB4-472A-AECB-67518E823AE8}" type="datetime1">
              <a:rPr kumimoji="0" lang="de-AT" sz="9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15.05.2022</a:t>
            </a:fld>
            <a:endParaRPr kumimoji="0" lang="de-AT" sz="9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9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t>Unser Urlaub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6B8EC45-F81B-4649-8B03-333846C2073E}" type="slidenum">
              <a:rPr kumimoji="0" lang="de-AT" sz="2000" b="0" i="0" u="none" strike="noStrike" kern="1200" cap="none" spc="0" normalizeH="0" baseline="0" noProof="0" smtClean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7</a:t>
            </a:fld>
            <a:endParaRPr kumimoji="0" lang="de-AT" sz="2000" b="0" i="0" u="none" strike="noStrike" kern="1200" cap="none" spc="0" normalizeH="0" baseline="0" noProof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0551178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C08A906-CEDA-4265-B531-E040769E50D9}" type="datetime1">
              <a:rPr kumimoji="0" lang="de-AT" sz="9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15.05.2022</a:t>
            </a:fld>
            <a:endParaRPr kumimoji="0" lang="de-AT" sz="9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sz="9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t>Unser Urlaub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6B8EC45-F81B-4649-8B03-333846C2073E}" type="slidenum">
              <a:rPr kumimoji="0" lang="de-AT" sz="2000" b="0" i="0" u="none" strike="noStrike" kern="1200" cap="none" spc="0" normalizeH="0" baseline="0" noProof="0" smtClean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8</a:t>
            </a:fld>
            <a:endParaRPr kumimoji="0" lang="de-AT" sz="2000" b="0" i="0" u="none" strike="noStrike" kern="1200" cap="none" spc="0" normalizeH="0" baseline="0" noProof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Rechteck 4"/>
          <p:cNvSpPr/>
          <p:nvPr/>
        </p:nvSpPr>
        <p:spPr>
          <a:xfrm>
            <a:off x="1720584" y="2023991"/>
            <a:ext cx="8750832" cy="221599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3800" b="1" i="0" u="none" strike="noStrike" kern="1200" cap="none" spc="0" normalizeH="0" baseline="0" noProof="0" dirty="0">
                <a:ln w="9525">
                  <a:solidFill>
                    <a:prstClr val="white"/>
                  </a:solidFill>
                  <a:prstDash val="solid"/>
                </a:ln>
                <a:solidFill>
                  <a:srgbClr val="92AA4C"/>
                </a:solidFill>
                <a:effectLst>
                  <a:outerShdw blurRad="12700" dist="38100" dir="2700000" algn="tl" rotWithShape="0">
                    <a:srgbClr val="92AA4C">
                      <a:lumMod val="60000"/>
                      <a:lumOff val="40000"/>
                    </a:srgbClr>
                  </a:outerShdw>
                </a:effectLst>
                <a:uLnTx/>
                <a:uFillTx/>
                <a:latin typeface="Century Gothic" panose="020B0502020202020204"/>
                <a:ea typeface="+mn-ea"/>
                <a:cs typeface="+mn-cs"/>
              </a:rPr>
              <a:t>Berg heil</a:t>
            </a:r>
          </a:p>
        </p:txBody>
      </p:sp>
      <p:pic>
        <p:nvPicPr>
          <p:cNvPr id="6" name="Grafik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201501" y="5362263"/>
            <a:ext cx="1990499" cy="149287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16159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Fetzen">
  <a:themeElements>
    <a:clrScheme name="Fetzen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Fetzen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Fetzen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0</TotalTime>
  <Words>107</Words>
  <Application>Microsoft Office PowerPoint</Application>
  <PresentationFormat>Breitbild</PresentationFormat>
  <Paragraphs>63</Paragraphs>
  <Slides>8</Slides>
  <Notes>3</Notes>
  <HiddenSlides>1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8</vt:i4>
      </vt:variant>
    </vt:vector>
  </HeadingPairs>
  <TitlesOfParts>
    <vt:vector size="13" baseType="lpstr">
      <vt:lpstr>Arial</vt:lpstr>
      <vt:lpstr>Calibri</vt:lpstr>
      <vt:lpstr>Century Gothic</vt:lpstr>
      <vt:lpstr>Wingdings 3</vt:lpstr>
      <vt:lpstr>Fetzen</vt:lpstr>
      <vt:lpstr>DOLOMITEN-WANDERUNG</vt:lpstr>
      <vt:lpstr>ANFAHRT</vt:lpstr>
      <vt:lpstr>Wer fährt mit wem?</vt:lpstr>
      <vt:lpstr>Etappen</vt:lpstr>
      <vt:lpstr>Seehöhen-Übersicht</vt:lpstr>
      <vt:lpstr>Freizeit</vt:lpstr>
      <vt:lpstr>Verteilung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2022-05-12T07:10:05Z</dcterms:created>
  <dcterms:modified xsi:type="dcterms:W3CDTF">2022-05-15T16:06:42Z</dcterms:modified>
</cp:coreProperties>
</file>

<file path=docProps/thumbnail.jpeg>
</file>