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lsx" ContentType="application/vnd.openxmlformats-officedocument.spreadsheetml.sheet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12192000" cy="6858000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ittlere Formatvorlage 2 - Akz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68" autoAdjust="0"/>
    <p:restoredTop sz="92566" autoAdjust="0"/>
  </p:normalViewPr>
  <p:slideViewPr>
    <p:cSldViewPr snapToGrid="0">
      <p:cViewPr varScale="1">
        <p:scale>
          <a:sx n="68" d="100"/>
          <a:sy n="68" d="100"/>
        </p:scale>
        <p:origin x="78" y="156"/>
      </p:cViewPr>
      <p:guideLst/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de-DE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862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de-AT" dirty="0"/>
              <a:t>Umsatz</a:t>
            </a:r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62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de-DE"/>
        </a:p>
      </c:txPr>
    </c:title>
    <c:autoTitleDeleted val="0"/>
    <c:plotArea>
      <c:layout/>
      <c:barChart>
        <c:barDir val="bar"/>
        <c:grouping val="clustered"/>
        <c:varyColors val="0"/>
        <c:ser>
          <c:idx val="0"/>
          <c:order val="0"/>
          <c:tx>
            <c:strRef>
              <c:f>Tabelle1!$B$1</c:f>
              <c:strCache>
                <c:ptCount val="1"/>
                <c:pt idx="0">
                  <c:v>Graz</c:v>
                </c:pt>
              </c:strCache>
            </c:strRef>
          </c:tx>
          <c:spPr>
            <a:solidFill>
              <a:srgbClr val="C00000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de-DE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Tabelle1!$A$2:$A$3</c:f>
              <c:strCache>
                <c:ptCount val="2"/>
                <c:pt idx="0">
                  <c:v>Möbel</c:v>
                </c:pt>
                <c:pt idx="1">
                  <c:v>Sanitär</c:v>
                </c:pt>
              </c:strCache>
            </c:strRef>
          </c:cat>
          <c:val>
            <c:numRef>
              <c:f>Tabelle1!$B$2:$B$3</c:f>
              <c:numCache>
                <c:formatCode>General</c:formatCode>
                <c:ptCount val="2"/>
                <c:pt idx="0">
                  <c:v>20.399999999999999</c:v>
                </c:pt>
                <c:pt idx="1">
                  <c:v>30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1DB6-4E0A-B82A-DFB89CFE6B46}"/>
            </c:ext>
          </c:extLst>
        </c:ser>
        <c:ser>
          <c:idx val="1"/>
          <c:order val="1"/>
          <c:tx>
            <c:strRef>
              <c:f>Tabelle1!$C$1</c:f>
              <c:strCache>
                <c:ptCount val="1"/>
                <c:pt idx="0">
                  <c:v>Linz</c:v>
                </c:pt>
              </c:strCache>
            </c:strRef>
          </c:tx>
          <c:spPr>
            <a:solidFill>
              <a:schemeClr val="accent6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de-DE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Tabelle1!$A$2:$A$3</c:f>
              <c:strCache>
                <c:ptCount val="2"/>
                <c:pt idx="0">
                  <c:v>Möbel</c:v>
                </c:pt>
                <c:pt idx="1">
                  <c:v>Sanitär</c:v>
                </c:pt>
              </c:strCache>
            </c:strRef>
          </c:cat>
          <c:val>
            <c:numRef>
              <c:f>Tabelle1!$C$2:$C$3</c:f>
              <c:numCache>
                <c:formatCode>General</c:formatCode>
                <c:ptCount val="2"/>
                <c:pt idx="0">
                  <c:v>27.4</c:v>
                </c:pt>
                <c:pt idx="1">
                  <c:v>38.6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1DB6-4E0A-B82A-DFB89CFE6B46}"/>
            </c:ext>
          </c:extLst>
        </c:ser>
        <c:dLbls>
          <c:dLblPos val="outEnd"/>
          <c:showLegendKey val="0"/>
          <c:showVal val="1"/>
          <c:showCatName val="0"/>
          <c:showSerName val="0"/>
          <c:showPercent val="0"/>
          <c:showBubbleSize val="0"/>
        </c:dLbls>
        <c:gapWidth val="219"/>
        <c:axId val="780466319"/>
        <c:axId val="780462159"/>
      </c:barChart>
      <c:catAx>
        <c:axId val="780466319"/>
        <c:scaling>
          <c:orientation val="minMax"/>
        </c:scaling>
        <c:delete val="0"/>
        <c:axPos val="l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de-DE"/>
          </a:p>
        </c:txPr>
        <c:crossAx val="780462159"/>
        <c:crosses val="autoZero"/>
        <c:auto val="1"/>
        <c:lblAlgn val="ctr"/>
        <c:lblOffset val="100"/>
        <c:noMultiLvlLbl val="0"/>
      </c:catAx>
      <c:valAx>
        <c:axId val="780462159"/>
        <c:scaling>
          <c:orientation val="minMax"/>
        </c:scaling>
        <c:delete val="0"/>
        <c:axPos val="b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de-DE"/>
          </a:p>
        </c:txPr>
        <c:crossAx val="780466319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t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de-DE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gradFill>
      <a:gsLst>
        <a:gs pos="32000">
          <a:schemeClr val="accent1">
            <a:lumMod val="5000"/>
            <a:lumOff val="95000"/>
          </a:schemeClr>
        </a:gs>
        <a:gs pos="74000">
          <a:schemeClr val="accent1">
            <a:lumMod val="45000"/>
            <a:lumOff val="55000"/>
          </a:schemeClr>
        </a:gs>
        <a:gs pos="83000">
          <a:schemeClr val="accent1">
            <a:lumMod val="45000"/>
            <a:lumOff val="55000"/>
          </a:schemeClr>
        </a:gs>
        <a:gs pos="100000">
          <a:schemeClr val="accent1">
            <a:lumMod val="30000"/>
            <a:lumOff val="70000"/>
          </a:schemeClr>
        </a:gs>
      </a:gsLst>
      <a:lin ang="5400000" scaled="1"/>
    </a:gradFill>
    <a:ln>
      <a:noFill/>
    </a:ln>
    <a:effectLst/>
  </c:spPr>
  <c:txPr>
    <a:bodyPr/>
    <a:lstStyle/>
    <a:p>
      <a:pPr>
        <a:defRPr/>
      </a:pPr>
      <a:endParaRPr lang="de-DE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5">
  <dgm:title val=""/>
  <dgm:desc val=""/>
  <dgm:catLst>
    <dgm:cat type="colorful" pri="10500"/>
  </dgm:catLst>
  <dgm:styleLbl name="node0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5"/>
      <a:schemeClr val="accent6"/>
    </dgm:fillClrLst>
    <dgm:linClrLst>
      <a:schemeClr val="accent5"/>
      <a:schemeClr val="accent6"/>
    </dgm:linClrLst>
    <dgm:effectClrLst/>
    <dgm:txLinClrLst/>
    <dgm:txFillClrLst/>
    <dgm:txEffectClrLst/>
  </dgm:styleLbl>
  <dgm:styleLbl name="lnNode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5">
        <a:tint val="50000"/>
      </a:schemeClr>
      <a:schemeClr val="accent6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5">
        <a:tint val="50000"/>
      </a:schemeClr>
      <a:schemeClr val="accent6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5"/>
    </dgm:fillClrLst>
    <dgm:linClrLst meth="repeat">
      <a:schemeClr val="accent5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5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6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1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6">
        <a:tint val="90000"/>
      </a:schemeClr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6">
        <a:tint val="70000"/>
      </a:schemeClr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6">
        <a:tint val="5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6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5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5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5">
        <a:tint val="50000"/>
        <a:alpha val="40000"/>
      </a:schemeClr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5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B0324C9C-441C-4E92-92F3-3DFED12DBCFB}" type="doc">
      <dgm:prSet loTypeId="urn:microsoft.com/office/officeart/2005/8/layout/hierarchy1" loCatId="hierarchy" qsTypeId="urn:microsoft.com/office/officeart/2005/8/quickstyle/simple1" qsCatId="simple" csTypeId="urn:microsoft.com/office/officeart/2005/8/colors/colorful5" csCatId="colorful" phldr="1"/>
      <dgm:spPr/>
      <dgm:t>
        <a:bodyPr/>
        <a:lstStyle/>
        <a:p>
          <a:endParaRPr lang="de-AT"/>
        </a:p>
      </dgm:t>
    </dgm:pt>
    <dgm:pt modelId="{C0BDDD05-B924-4508-B98B-E8B2EAC0FC93}">
      <dgm:prSet phldrT="[Text]"/>
      <dgm:spPr/>
      <dgm:t>
        <a:bodyPr/>
        <a:lstStyle/>
        <a:p>
          <a:r>
            <a:rPr lang="de-DE" dirty="0"/>
            <a:t>Gerhard Fleischhacker</a:t>
          </a:r>
        </a:p>
        <a:p>
          <a:r>
            <a:rPr lang="de-DE" dirty="0"/>
            <a:t>Geschäftsführer</a:t>
          </a:r>
          <a:endParaRPr lang="de-AT" dirty="0"/>
        </a:p>
      </dgm:t>
    </dgm:pt>
    <dgm:pt modelId="{BD5E7FA7-FD18-4760-8D54-8E994E722E24}" type="parTrans" cxnId="{249B166E-0DB2-455D-AA2A-8788D56A0E40}">
      <dgm:prSet/>
      <dgm:spPr/>
      <dgm:t>
        <a:bodyPr/>
        <a:lstStyle/>
        <a:p>
          <a:endParaRPr lang="de-AT"/>
        </a:p>
      </dgm:t>
    </dgm:pt>
    <dgm:pt modelId="{C40A0C0F-5435-4E36-808C-D223DA5095CC}" type="sibTrans" cxnId="{249B166E-0DB2-455D-AA2A-8788D56A0E40}">
      <dgm:prSet/>
      <dgm:spPr/>
      <dgm:t>
        <a:bodyPr/>
        <a:lstStyle/>
        <a:p>
          <a:endParaRPr lang="de-AT"/>
        </a:p>
      </dgm:t>
    </dgm:pt>
    <dgm:pt modelId="{489D3740-A501-4B16-A9DA-6FF44DF15AB3}" type="asst">
      <dgm:prSet phldrT="[Text]"/>
      <dgm:spPr/>
      <dgm:t>
        <a:bodyPr/>
        <a:lstStyle/>
        <a:p>
          <a:r>
            <a:rPr lang="de-DE" dirty="0"/>
            <a:t>Brigitte Breitfuß</a:t>
          </a:r>
        </a:p>
        <a:p>
          <a:r>
            <a:rPr lang="de-DE" dirty="0"/>
            <a:t>Marketing</a:t>
          </a:r>
          <a:endParaRPr lang="de-AT" dirty="0"/>
        </a:p>
      </dgm:t>
    </dgm:pt>
    <dgm:pt modelId="{F74DF672-0FB0-43D6-822A-1C06C440450C}" type="parTrans" cxnId="{5BB931BA-BD8A-4D3F-B24C-479CCF784E3D}">
      <dgm:prSet/>
      <dgm:spPr/>
      <dgm:t>
        <a:bodyPr/>
        <a:lstStyle/>
        <a:p>
          <a:endParaRPr lang="de-AT"/>
        </a:p>
      </dgm:t>
    </dgm:pt>
    <dgm:pt modelId="{AC86D57F-580E-4D90-ACFB-DF023C868DAA}" type="sibTrans" cxnId="{5BB931BA-BD8A-4D3F-B24C-479CCF784E3D}">
      <dgm:prSet/>
      <dgm:spPr/>
      <dgm:t>
        <a:bodyPr/>
        <a:lstStyle/>
        <a:p>
          <a:endParaRPr lang="de-AT"/>
        </a:p>
      </dgm:t>
    </dgm:pt>
    <dgm:pt modelId="{190C4144-7D94-4758-B41C-C1A45D03CF88}">
      <dgm:prSet phldrT="[Text]"/>
      <dgm:spPr/>
      <dgm:t>
        <a:bodyPr/>
        <a:lstStyle/>
        <a:p>
          <a:r>
            <a:rPr lang="de-DE" dirty="0"/>
            <a:t>Andrea Ölmez</a:t>
          </a:r>
        </a:p>
        <a:p>
          <a:r>
            <a:rPr lang="de-DE" dirty="0"/>
            <a:t>Buchhaltung</a:t>
          </a:r>
          <a:endParaRPr lang="de-AT" dirty="0"/>
        </a:p>
      </dgm:t>
    </dgm:pt>
    <dgm:pt modelId="{94E19E42-A729-47BE-B75E-26ADCBB1C51D}" type="parTrans" cxnId="{AC74DDFB-0DE8-4229-BC81-F09F96CB34C6}">
      <dgm:prSet/>
      <dgm:spPr/>
      <dgm:t>
        <a:bodyPr/>
        <a:lstStyle/>
        <a:p>
          <a:endParaRPr lang="de-AT"/>
        </a:p>
      </dgm:t>
    </dgm:pt>
    <dgm:pt modelId="{C4DE4EC4-BFF7-4AFD-89DF-447206F0E7C7}" type="sibTrans" cxnId="{AC74DDFB-0DE8-4229-BC81-F09F96CB34C6}">
      <dgm:prSet/>
      <dgm:spPr/>
      <dgm:t>
        <a:bodyPr/>
        <a:lstStyle/>
        <a:p>
          <a:endParaRPr lang="de-AT"/>
        </a:p>
      </dgm:t>
    </dgm:pt>
    <dgm:pt modelId="{44C5C4D0-10AD-449D-8106-B478641173F1}">
      <dgm:prSet/>
      <dgm:spPr/>
      <dgm:t>
        <a:bodyPr/>
        <a:lstStyle/>
        <a:p>
          <a:r>
            <a:rPr lang="de-DE" dirty="0"/>
            <a:t>Dieter Dorfer</a:t>
          </a:r>
          <a:endParaRPr lang="de-AT" dirty="0"/>
        </a:p>
      </dgm:t>
    </dgm:pt>
    <dgm:pt modelId="{B06F524B-7A4C-4FDE-A0FC-51391AB8CD09}" type="parTrans" cxnId="{0F3F8A71-95EC-40A4-86B6-58801C2EAD1B}">
      <dgm:prSet/>
      <dgm:spPr/>
      <dgm:t>
        <a:bodyPr/>
        <a:lstStyle/>
        <a:p>
          <a:endParaRPr lang="de-AT"/>
        </a:p>
      </dgm:t>
    </dgm:pt>
    <dgm:pt modelId="{6D371D62-3C8D-4AEB-83E1-20CC8D776995}" type="sibTrans" cxnId="{0F3F8A71-95EC-40A4-86B6-58801C2EAD1B}">
      <dgm:prSet/>
      <dgm:spPr/>
      <dgm:t>
        <a:bodyPr/>
        <a:lstStyle/>
        <a:p>
          <a:endParaRPr lang="de-AT"/>
        </a:p>
      </dgm:t>
    </dgm:pt>
    <dgm:pt modelId="{DFE20889-4B2A-4EED-80A0-9DD45BEBEF00}">
      <dgm:prSet/>
      <dgm:spPr/>
      <dgm:t>
        <a:bodyPr/>
        <a:lstStyle/>
        <a:p>
          <a:r>
            <a:rPr lang="de-DE" dirty="0"/>
            <a:t>Ilona Görkan</a:t>
          </a:r>
          <a:endParaRPr lang="de-AT" dirty="0"/>
        </a:p>
      </dgm:t>
    </dgm:pt>
    <dgm:pt modelId="{9B0BB02A-1332-42A3-89F9-8829F96AA790}" type="parTrans" cxnId="{8C225507-EEDF-4AC4-8587-FE35EDAA064F}">
      <dgm:prSet/>
      <dgm:spPr/>
      <dgm:t>
        <a:bodyPr/>
        <a:lstStyle/>
        <a:p>
          <a:endParaRPr lang="de-AT"/>
        </a:p>
      </dgm:t>
    </dgm:pt>
    <dgm:pt modelId="{47EB6976-9C92-45A3-9AFD-B96455603A11}" type="sibTrans" cxnId="{8C225507-EEDF-4AC4-8587-FE35EDAA064F}">
      <dgm:prSet/>
      <dgm:spPr/>
      <dgm:t>
        <a:bodyPr/>
        <a:lstStyle/>
        <a:p>
          <a:endParaRPr lang="de-AT"/>
        </a:p>
      </dgm:t>
    </dgm:pt>
    <dgm:pt modelId="{18BAF897-34FB-4010-8136-9868B6B0E510}" type="asst">
      <dgm:prSet/>
      <dgm:spPr/>
      <dgm:t>
        <a:bodyPr/>
        <a:lstStyle/>
        <a:p>
          <a:r>
            <a:rPr lang="de-DE" dirty="0"/>
            <a:t>Lukas Bauer</a:t>
          </a:r>
        </a:p>
        <a:p>
          <a:r>
            <a:rPr lang="de-DE" dirty="0"/>
            <a:t>Organisation</a:t>
          </a:r>
          <a:endParaRPr lang="de-AT" dirty="0"/>
        </a:p>
      </dgm:t>
    </dgm:pt>
    <dgm:pt modelId="{A1AEE617-8D9D-41FC-BB1E-F094F699A9E0}" type="parTrans" cxnId="{A0B15864-D321-40F7-A6CB-9D71DF70F5B8}">
      <dgm:prSet/>
      <dgm:spPr/>
      <dgm:t>
        <a:bodyPr/>
        <a:lstStyle/>
        <a:p>
          <a:endParaRPr lang="de-AT"/>
        </a:p>
      </dgm:t>
    </dgm:pt>
    <dgm:pt modelId="{E1D045C6-471A-4492-AA6E-DE09E0FC8891}" type="sibTrans" cxnId="{A0B15864-D321-40F7-A6CB-9D71DF70F5B8}">
      <dgm:prSet/>
      <dgm:spPr/>
      <dgm:t>
        <a:bodyPr/>
        <a:lstStyle/>
        <a:p>
          <a:endParaRPr lang="de-AT"/>
        </a:p>
      </dgm:t>
    </dgm:pt>
    <dgm:pt modelId="{6B979DA1-2B20-41A0-AF51-BFA03999183D}" type="pres">
      <dgm:prSet presAssocID="{B0324C9C-441C-4E92-92F3-3DFED12DBCFB}" presName="hierChild1" presStyleCnt="0">
        <dgm:presLayoutVars>
          <dgm:chPref val="1"/>
          <dgm:dir/>
          <dgm:animOne val="branch"/>
          <dgm:animLvl val="lvl"/>
          <dgm:resizeHandles/>
        </dgm:presLayoutVars>
      </dgm:prSet>
      <dgm:spPr/>
    </dgm:pt>
    <dgm:pt modelId="{5704F8C9-C89D-4189-9E9F-1FCD71E92CFC}" type="pres">
      <dgm:prSet presAssocID="{C0BDDD05-B924-4508-B98B-E8B2EAC0FC93}" presName="hierRoot1" presStyleCnt="0"/>
      <dgm:spPr/>
    </dgm:pt>
    <dgm:pt modelId="{12C2A801-C1C0-4DE6-AEC2-A209D1ABD81F}" type="pres">
      <dgm:prSet presAssocID="{C0BDDD05-B924-4508-B98B-E8B2EAC0FC93}" presName="composite" presStyleCnt="0"/>
      <dgm:spPr/>
    </dgm:pt>
    <dgm:pt modelId="{298C0E1E-A246-4F78-A2F5-8569664832B5}" type="pres">
      <dgm:prSet presAssocID="{C0BDDD05-B924-4508-B98B-E8B2EAC0FC93}" presName="background" presStyleLbl="node0" presStyleIdx="0" presStyleCnt="1"/>
      <dgm:spPr/>
    </dgm:pt>
    <dgm:pt modelId="{01EAF91C-53C8-45F8-A460-C0B2CDE1EC09}" type="pres">
      <dgm:prSet presAssocID="{C0BDDD05-B924-4508-B98B-E8B2EAC0FC93}" presName="text" presStyleLbl="fgAcc0" presStyleIdx="0" presStyleCnt="1" custScaleX="141714">
        <dgm:presLayoutVars>
          <dgm:chPref val="3"/>
        </dgm:presLayoutVars>
      </dgm:prSet>
      <dgm:spPr/>
    </dgm:pt>
    <dgm:pt modelId="{676BB398-2AEF-4251-A821-F950C3B79203}" type="pres">
      <dgm:prSet presAssocID="{C0BDDD05-B924-4508-B98B-E8B2EAC0FC93}" presName="hierChild2" presStyleCnt="0"/>
      <dgm:spPr/>
    </dgm:pt>
    <dgm:pt modelId="{893071D4-6796-49B9-BB93-E9DF48A33545}" type="pres">
      <dgm:prSet presAssocID="{A1AEE617-8D9D-41FC-BB1E-F094F699A9E0}" presName="Name10" presStyleLbl="parChTrans1D2" presStyleIdx="0" presStyleCnt="3"/>
      <dgm:spPr/>
    </dgm:pt>
    <dgm:pt modelId="{E4170680-E504-44DE-AC28-A67ECAD0828A}" type="pres">
      <dgm:prSet presAssocID="{18BAF897-34FB-4010-8136-9868B6B0E510}" presName="hierRoot2" presStyleCnt="0"/>
      <dgm:spPr/>
    </dgm:pt>
    <dgm:pt modelId="{8FD49A7E-9E2C-4581-8AD1-D6C68A53720B}" type="pres">
      <dgm:prSet presAssocID="{18BAF897-34FB-4010-8136-9868B6B0E510}" presName="composite2" presStyleCnt="0"/>
      <dgm:spPr/>
    </dgm:pt>
    <dgm:pt modelId="{7213D8C4-590E-4F1A-ACE2-9E60A4C714FD}" type="pres">
      <dgm:prSet presAssocID="{18BAF897-34FB-4010-8136-9868B6B0E510}" presName="background2" presStyleLbl="asst1" presStyleIdx="0" presStyleCnt="2"/>
      <dgm:spPr/>
    </dgm:pt>
    <dgm:pt modelId="{0A62CCA6-0290-4962-AB93-008AE910BA70}" type="pres">
      <dgm:prSet presAssocID="{18BAF897-34FB-4010-8136-9868B6B0E510}" presName="text2" presStyleLbl="fgAcc2" presStyleIdx="0" presStyleCnt="3">
        <dgm:presLayoutVars>
          <dgm:chPref val="3"/>
        </dgm:presLayoutVars>
      </dgm:prSet>
      <dgm:spPr/>
    </dgm:pt>
    <dgm:pt modelId="{827216BC-5E61-44AF-BB40-19713FC777C9}" type="pres">
      <dgm:prSet presAssocID="{18BAF897-34FB-4010-8136-9868B6B0E510}" presName="hierChild3" presStyleCnt="0"/>
      <dgm:spPr/>
    </dgm:pt>
    <dgm:pt modelId="{7B4ACDAA-2B39-4C41-93B3-CE8DF0387D4E}" type="pres">
      <dgm:prSet presAssocID="{F74DF672-0FB0-43D6-822A-1C06C440450C}" presName="Name10" presStyleLbl="parChTrans1D2" presStyleIdx="1" presStyleCnt="3"/>
      <dgm:spPr/>
    </dgm:pt>
    <dgm:pt modelId="{22FC6ACC-9FA5-4CC8-9CAC-32F0C7BCDD7D}" type="pres">
      <dgm:prSet presAssocID="{489D3740-A501-4B16-A9DA-6FF44DF15AB3}" presName="hierRoot2" presStyleCnt="0"/>
      <dgm:spPr/>
    </dgm:pt>
    <dgm:pt modelId="{93492C98-3C06-4F1F-95DB-6FEB920D2356}" type="pres">
      <dgm:prSet presAssocID="{489D3740-A501-4B16-A9DA-6FF44DF15AB3}" presName="composite2" presStyleCnt="0"/>
      <dgm:spPr/>
    </dgm:pt>
    <dgm:pt modelId="{69A40D58-1492-4B95-8BE9-5AE193570B56}" type="pres">
      <dgm:prSet presAssocID="{489D3740-A501-4B16-A9DA-6FF44DF15AB3}" presName="background2" presStyleLbl="asst1" presStyleIdx="1" presStyleCnt="2"/>
      <dgm:spPr/>
    </dgm:pt>
    <dgm:pt modelId="{5E212006-367F-463E-BABF-44C3CC3086A6}" type="pres">
      <dgm:prSet presAssocID="{489D3740-A501-4B16-A9DA-6FF44DF15AB3}" presName="text2" presStyleLbl="fgAcc2" presStyleIdx="1" presStyleCnt="3" custScaleX="132709">
        <dgm:presLayoutVars>
          <dgm:chPref val="3"/>
        </dgm:presLayoutVars>
      </dgm:prSet>
      <dgm:spPr/>
    </dgm:pt>
    <dgm:pt modelId="{6DB3E63D-3729-4496-8098-28CBB69BEA62}" type="pres">
      <dgm:prSet presAssocID="{489D3740-A501-4B16-A9DA-6FF44DF15AB3}" presName="hierChild3" presStyleCnt="0"/>
      <dgm:spPr/>
    </dgm:pt>
    <dgm:pt modelId="{AD674896-9E80-492A-BB6F-87CD770DDCFE}" type="pres">
      <dgm:prSet presAssocID="{B06F524B-7A4C-4FDE-A0FC-51391AB8CD09}" presName="Name17" presStyleLbl="parChTrans1D3" presStyleIdx="0" presStyleCnt="2"/>
      <dgm:spPr/>
    </dgm:pt>
    <dgm:pt modelId="{C0A5D2EA-5332-447B-8951-05CD5625A95A}" type="pres">
      <dgm:prSet presAssocID="{44C5C4D0-10AD-449D-8106-B478641173F1}" presName="hierRoot3" presStyleCnt="0"/>
      <dgm:spPr/>
    </dgm:pt>
    <dgm:pt modelId="{F9F90820-5359-48DB-B233-6E16F0CAA137}" type="pres">
      <dgm:prSet presAssocID="{44C5C4D0-10AD-449D-8106-B478641173F1}" presName="composite3" presStyleCnt="0"/>
      <dgm:spPr/>
    </dgm:pt>
    <dgm:pt modelId="{EE5D5F89-0E1A-49E7-94B5-E1D726A905B6}" type="pres">
      <dgm:prSet presAssocID="{44C5C4D0-10AD-449D-8106-B478641173F1}" presName="background3" presStyleLbl="node3" presStyleIdx="0" presStyleCnt="2"/>
      <dgm:spPr/>
    </dgm:pt>
    <dgm:pt modelId="{B7407B15-B718-41BD-9224-4075CE8EE9FA}" type="pres">
      <dgm:prSet presAssocID="{44C5C4D0-10AD-449D-8106-B478641173F1}" presName="text3" presStyleLbl="fgAcc3" presStyleIdx="0" presStyleCnt="2">
        <dgm:presLayoutVars>
          <dgm:chPref val="3"/>
        </dgm:presLayoutVars>
      </dgm:prSet>
      <dgm:spPr/>
    </dgm:pt>
    <dgm:pt modelId="{37AA1B17-7716-44FE-83BA-3CBC133E0028}" type="pres">
      <dgm:prSet presAssocID="{44C5C4D0-10AD-449D-8106-B478641173F1}" presName="hierChild4" presStyleCnt="0"/>
      <dgm:spPr/>
    </dgm:pt>
    <dgm:pt modelId="{3A1E6112-8775-4A61-A585-7E43AE2B954B}" type="pres">
      <dgm:prSet presAssocID="{9B0BB02A-1332-42A3-89F9-8829F96AA790}" presName="Name17" presStyleLbl="parChTrans1D3" presStyleIdx="1" presStyleCnt="2"/>
      <dgm:spPr/>
    </dgm:pt>
    <dgm:pt modelId="{5A6977FC-DDA6-4839-A1D1-C5082484A4CB}" type="pres">
      <dgm:prSet presAssocID="{DFE20889-4B2A-4EED-80A0-9DD45BEBEF00}" presName="hierRoot3" presStyleCnt="0"/>
      <dgm:spPr/>
    </dgm:pt>
    <dgm:pt modelId="{447A0984-F663-44EE-A4E6-0382F23A1869}" type="pres">
      <dgm:prSet presAssocID="{DFE20889-4B2A-4EED-80A0-9DD45BEBEF00}" presName="composite3" presStyleCnt="0"/>
      <dgm:spPr/>
    </dgm:pt>
    <dgm:pt modelId="{44DEA457-644E-4A1D-8748-1C71AEB81979}" type="pres">
      <dgm:prSet presAssocID="{DFE20889-4B2A-4EED-80A0-9DD45BEBEF00}" presName="background3" presStyleLbl="node3" presStyleIdx="1" presStyleCnt="2"/>
      <dgm:spPr/>
    </dgm:pt>
    <dgm:pt modelId="{1DBC2579-A391-4F8B-BA64-77E414CF36D9}" type="pres">
      <dgm:prSet presAssocID="{DFE20889-4B2A-4EED-80A0-9DD45BEBEF00}" presName="text3" presStyleLbl="fgAcc3" presStyleIdx="1" presStyleCnt="2">
        <dgm:presLayoutVars>
          <dgm:chPref val="3"/>
        </dgm:presLayoutVars>
      </dgm:prSet>
      <dgm:spPr/>
    </dgm:pt>
    <dgm:pt modelId="{A27B0A2D-76D5-42D0-92EB-D54E4F0234DD}" type="pres">
      <dgm:prSet presAssocID="{DFE20889-4B2A-4EED-80A0-9DD45BEBEF00}" presName="hierChild4" presStyleCnt="0"/>
      <dgm:spPr/>
    </dgm:pt>
    <dgm:pt modelId="{DBE39BE0-C26E-4C71-B4E3-E94CF26CF333}" type="pres">
      <dgm:prSet presAssocID="{94E19E42-A729-47BE-B75E-26ADCBB1C51D}" presName="Name10" presStyleLbl="parChTrans1D2" presStyleIdx="2" presStyleCnt="3"/>
      <dgm:spPr/>
    </dgm:pt>
    <dgm:pt modelId="{1D8D41D7-1236-455F-AF6D-E7DBE70C32D5}" type="pres">
      <dgm:prSet presAssocID="{190C4144-7D94-4758-B41C-C1A45D03CF88}" presName="hierRoot2" presStyleCnt="0"/>
      <dgm:spPr/>
    </dgm:pt>
    <dgm:pt modelId="{37384354-CB40-4DAD-942E-46E6F6BA4E10}" type="pres">
      <dgm:prSet presAssocID="{190C4144-7D94-4758-B41C-C1A45D03CF88}" presName="composite2" presStyleCnt="0"/>
      <dgm:spPr/>
    </dgm:pt>
    <dgm:pt modelId="{BE869435-F89F-42C2-84A1-877B5D4FCBED}" type="pres">
      <dgm:prSet presAssocID="{190C4144-7D94-4758-B41C-C1A45D03CF88}" presName="background2" presStyleLbl="node2" presStyleIdx="0" presStyleCnt="1"/>
      <dgm:spPr/>
    </dgm:pt>
    <dgm:pt modelId="{44F49667-5B03-49BC-90AC-DF5C4097FC07}" type="pres">
      <dgm:prSet presAssocID="{190C4144-7D94-4758-B41C-C1A45D03CF88}" presName="text2" presStyleLbl="fgAcc2" presStyleIdx="2" presStyleCnt="3" custScaleX="110519">
        <dgm:presLayoutVars>
          <dgm:chPref val="3"/>
        </dgm:presLayoutVars>
      </dgm:prSet>
      <dgm:spPr/>
    </dgm:pt>
    <dgm:pt modelId="{0C9963E4-365C-431F-B809-E5F587BB647B}" type="pres">
      <dgm:prSet presAssocID="{190C4144-7D94-4758-B41C-C1A45D03CF88}" presName="hierChild3" presStyleCnt="0"/>
      <dgm:spPr/>
    </dgm:pt>
  </dgm:ptLst>
  <dgm:cxnLst>
    <dgm:cxn modelId="{8C225507-EEDF-4AC4-8587-FE35EDAA064F}" srcId="{489D3740-A501-4B16-A9DA-6FF44DF15AB3}" destId="{DFE20889-4B2A-4EED-80A0-9DD45BEBEF00}" srcOrd="1" destOrd="0" parTransId="{9B0BB02A-1332-42A3-89F9-8829F96AA790}" sibTransId="{47EB6976-9C92-45A3-9AFD-B96455603A11}"/>
    <dgm:cxn modelId="{07BAE439-C6CE-480E-B08E-54BF2BFF4163}" type="presOf" srcId="{F74DF672-0FB0-43D6-822A-1C06C440450C}" destId="{7B4ACDAA-2B39-4C41-93B3-CE8DF0387D4E}" srcOrd="0" destOrd="0" presId="urn:microsoft.com/office/officeart/2005/8/layout/hierarchy1"/>
    <dgm:cxn modelId="{1EC4DF41-6F7E-408D-A4B8-7A60A24F6DA9}" type="presOf" srcId="{B06F524B-7A4C-4FDE-A0FC-51391AB8CD09}" destId="{AD674896-9E80-492A-BB6F-87CD770DDCFE}" srcOrd="0" destOrd="0" presId="urn:microsoft.com/office/officeart/2005/8/layout/hierarchy1"/>
    <dgm:cxn modelId="{A0B15864-D321-40F7-A6CB-9D71DF70F5B8}" srcId="{C0BDDD05-B924-4508-B98B-E8B2EAC0FC93}" destId="{18BAF897-34FB-4010-8136-9868B6B0E510}" srcOrd="0" destOrd="0" parTransId="{A1AEE617-8D9D-41FC-BB1E-F094F699A9E0}" sibTransId="{E1D045C6-471A-4492-AA6E-DE09E0FC8891}"/>
    <dgm:cxn modelId="{EDA8996D-0804-414C-9A8C-7363A368120C}" type="presOf" srcId="{A1AEE617-8D9D-41FC-BB1E-F094F699A9E0}" destId="{893071D4-6796-49B9-BB93-E9DF48A33545}" srcOrd="0" destOrd="0" presId="urn:microsoft.com/office/officeart/2005/8/layout/hierarchy1"/>
    <dgm:cxn modelId="{249B166E-0DB2-455D-AA2A-8788D56A0E40}" srcId="{B0324C9C-441C-4E92-92F3-3DFED12DBCFB}" destId="{C0BDDD05-B924-4508-B98B-E8B2EAC0FC93}" srcOrd="0" destOrd="0" parTransId="{BD5E7FA7-FD18-4760-8D54-8E994E722E24}" sibTransId="{C40A0C0F-5435-4E36-808C-D223DA5095CC}"/>
    <dgm:cxn modelId="{0F3F8A71-95EC-40A4-86B6-58801C2EAD1B}" srcId="{489D3740-A501-4B16-A9DA-6FF44DF15AB3}" destId="{44C5C4D0-10AD-449D-8106-B478641173F1}" srcOrd="0" destOrd="0" parTransId="{B06F524B-7A4C-4FDE-A0FC-51391AB8CD09}" sibTransId="{6D371D62-3C8D-4AEB-83E1-20CC8D776995}"/>
    <dgm:cxn modelId="{CF471F52-E615-4DAB-BE09-CDDEF982052C}" type="presOf" srcId="{190C4144-7D94-4758-B41C-C1A45D03CF88}" destId="{44F49667-5B03-49BC-90AC-DF5C4097FC07}" srcOrd="0" destOrd="0" presId="urn:microsoft.com/office/officeart/2005/8/layout/hierarchy1"/>
    <dgm:cxn modelId="{B0FC0789-B951-4419-8F6E-792EE3633E7F}" type="presOf" srcId="{9B0BB02A-1332-42A3-89F9-8829F96AA790}" destId="{3A1E6112-8775-4A61-A585-7E43AE2B954B}" srcOrd="0" destOrd="0" presId="urn:microsoft.com/office/officeart/2005/8/layout/hierarchy1"/>
    <dgm:cxn modelId="{A3C38CA1-882E-47D7-A79F-93F2F604C7D5}" type="presOf" srcId="{C0BDDD05-B924-4508-B98B-E8B2EAC0FC93}" destId="{01EAF91C-53C8-45F8-A460-C0B2CDE1EC09}" srcOrd="0" destOrd="0" presId="urn:microsoft.com/office/officeart/2005/8/layout/hierarchy1"/>
    <dgm:cxn modelId="{7C51BCB2-2794-4AAE-8A03-4CE3B9FDB9EB}" type="presOf" srcId="{94E19E42-A729-47BE-B75E-26ADCBB1C51D}" destId="{DBE39BE0-C26E-4C71-B4E3-E94CF26CF333}" srcOrd="0" destOrd="0" presId="urn:microsoft.com/office/officeart/2005/8/layout/hierarchy1"/>
    <dgm:cxn modelId="{5BB931BA-BD8A-4D3F-B24C-479CCF784E3D}" srcId="{C0BDDD05-B924-4508-B98B-E8B2EAC0FC93}" destId="{489D3740-A501-4B16-A9DA-6FF44DF15AB3}" srcOrd="1" destOrd="0" parTransId="{F74DF672-0FB0-43D6-822A-1C06C440450C}" sibTransId="{AC86D57F-580E-4D90-ACFB-DF023C868DAA}"/>
    <dgm:cxn modelId="{8ECB19C5-CEEE-47DD-B688-ABDB80A4D375}" type="presOf" srcId="{B0324C9C-441C-4E92-92F3-3DFED12DBCFB}" destId="{6B979DA1-2B20-41A0-AF51-BFA03999183D}" srcOrd="0" destOrd="0" presId="urn:microsoft.com/office/officeart/2005/8/layout/hierarchy1"/>
    <dgm:cxn modelId="{26ECE4ED-A345-4A04-BE5C-0F57A70F34CC}" type="presOf" srcId="{44C5C4D0-10AD-449D-8106-B478641173F1}" destId="{B7407B15-B718-41BD-9224-4075CE8EE9FA}" srcOrd="0" destOrd="0" presId="urn:microsoft.com/office/officeart/2005/8/layout/hierarchy1"/>
    <dgm:cxn modelId="{AF3D63EE-E223-489E-B111-73597557E288}" type="presOf" srcId="{489D3740-A501-4B16-A9DA-6FF44DF15AB3}" destId="{5E212006-367F-463E-BABF-44C3CC3086A6}" srcOrd="0" destOrd="0" presId="urn:microsoft.com/office/officeart/2005/8/layout/hierarchy1"/>
    <dgm:cxn modelId="{730B0DF2-DD12-44DB-8DD1-FD8B3B3F646A}" type="presOf" srcId="{DFE20889-4B2A-4EED-80A0-9DD45BEBEF00}" destId="{1DBC2579-A391-4F8B-BA64-77E414CF36D9}" srcOrd="0" destOrd="0" presId="urn:microsoft.com/office/officeart/2005/8/layout/hierarchy1"/>
    <dgm:cxn modelId="{A3FF5DF4-9E00-453D-93BE-32409170149F}" type="presOf" srcId="{18BAF897-34FB-4010-8136-9868B6B0E510}" destId="{0A62CCA6-0290-4962-AB93-008AE910BA70}" srcOrd="0" destOrd="0" presId="urn:microsoft.com/office/officeart/2005/8/layout/hierarchy1"/>
    <dgm:cxn modelId="{AC74DDFB-0DE8-4229-BC81-F09F96CB34C6}" srcId="{C0BDDD05-B924-4508-B98B-E8B2EAC0FC93}" destId="{190C4144-7D94-4758-B41C-C1A45D03CF88}" srcOrd="2" destOrd="0" parTransId="{94E19E42-A729-47BE-B75E-26ADCBB1C51D}" sibTransId="{C4DE4EC4-BFF7-4AFD-89DF-447206F0E7C7}"/>
    <dgm:cxn modelId="{145A59B5-9CC5-46A8-9EB2-F09E0ADCA472}" type="presParOf" srcId="{6B979DA1-2B20-41A0-AF51-BFA03999183D}" destId="{5704F8C9-C89D-4189-9E9F-1FCD71E92CFC}" srcOrd="0" destOrd="0" presId="urn:microsoft.com/office/officeart/2005/8/layout/hierarchy1"/>
    <dgm:cxn modelId="{0885DA7C-9F43-4455-8354-B704E499B233}" type="presParOf" srcId="{5704F8C9-C89D-4189-9E9F-1FCD71E92CFC}" destId="{12C2A801-C1C0-4DE6-AEC2-A209D1ABD81F}" srcOrd="0" destOrd="0" presId="urn:microsoft.com/office/officeart/2005/8/layout/hierarchy1"/>
    <dgm:cxn modelId="{CA35F169-753A-430C-B1F9-F3FBE4DC405C}" type="presParOf" srcId="{12C2A801-C1C0-4DE6-AEC2-A209D1ABD81F}" destId="{298C0E1E-A246-4F78-A2F5-8569664832B5}" srcOrd="0" destOrd="0" presId="urn:microsoft.com/office/officeart/2005/8/layout/hierarchy1"/>
    <dgm:cxn modelId="{0CA366F9-0ACE-496C-943A-79D3C6F4FD19}" type="presParOf" srcId="{12C2A801-C1C0-4DE6-AEC2-A209D1ABD81F}" destId="{01EAF91C-53C8-45F8-A460-C0B2CDE1EC09}" srcOrd="1" destOrd="0" presId="urn:microsoft.com/office/officeart/2005/8/layout/hierarchy1"/>
    <dgm:cxn modelId="{2639906A-AFE6-4E64-99E3-F43DEB7D5E1B}" type="presParOf" srcId="{5704F8C9-C89D-4189-9E9F-1FCD71E92CFC}" destId="{676BB398-2AEF-4251-A821-F950C3B79203}" srcOrd="1" destOrd="0" presId="urn:microsoft.com/office/officeart/2005/8/layout/hierarchy1"/>
    <dgm:cxn modelId="{093FC352-87FE-4CCB-A68D-D529B1358D94}" type="presParOf" srcId="{676BB398-2AEF-4251-A821-F950C3B79203}" destId="{893071D4-6796-49B9-BB93-E9DF48A33545}" srcOrd="0" destOrd="0" presId="urn:microsoft.com/office/officeart/2005/8/layout/hierarchy1"/>
    <dgm:cxn modelId="{1E87A4DD-39C1-45D0-B166-9854ECB7E9F0}" type="presParOf" srcId="{676BB398-2AEF-4251-A821-F950C3B79203}" destId="{E4170680-E504-44DE-AC28-A67ECAD0828A}" srcOrd="1" destOrd="0" presId="urn:microsoft.com/office/officeart/2005/8/layout/hierarchy1"/>
    <dgm:cxn modelId="{1CE3F102-97B7-4203-94FD-F1C3D86B07C7}" type="presParOf" srcId="{E4170680-E504-44DE-AC28-A67ECAD0828A}" destId="{8FD49A7E-9E2C-4581-8AD1-D6C68A53720B}" srcOrd="0" destOrd="0" presId="urn:microsoft.com/office/officeart/2005/8/layout/hierarchy1"/>
    <dgm:cxn modelId="{CCD4B1B4-635D-4FE0-9047-7AB8C59A26F7}" type="presParOf" srcId="{8FD49A7E-9E2C-4581-8AD1-D6C68A53720B}" destId="{7213D8C4-590E-4F1A-ACE2-9E60A4C714FD}" srcOrd="0" destOrd="0" presId="urn:microsoft.com/office/officeart/2005/8/layout/hierarchy1"/>
    <dgm:cxn modelId="{336B9823-F365-420D-B830-31F0FF297E5F}" type="presParOf" srcId="{8FD49A7E-9E2C-4581-8AD1-D6C68A53720B}" destId="{0A62CCA6-0290-4962-AB93-008AE910BA70}" srcOrd="1" destOrd="0" presId="urn:microsoft.com/office/officeart/2005/8/layout/hierarchy1"/>
    <dgm:cxn modelId="{AFD0BCED-9A8D-495D-A6C9-4F1C7BD8BCEE}" type="presParOf" srcId="{E4170680-E504-44DE-AC28-A67ECAD0828A}" destId="{827216BC-5E61-44AF-BB40-19713FC777C9}" srcOrd="1" destOrd="0" presId="urn:microsoft.com/office/officeart/2005/8/layout/hierarchy1"/>
    <dgm:cxn modelId="{5C117752-7B25-4EA4-98B9-88F0660CAC58}" type="presParOf" srcId="{676BB398-2AEF-4251-A821-F950C3B79203}" destId="{7B4ACDAA-2B39-4C41-93B3-CE8DF0387D4E}" srcOrd="2" destOrd="0" presId="urn:microsoft.com/office/officeart/2005/8/layout/hierarchy1"/>
    <dgm:cxn modelId="{5C065886-6040-42B3-A8F2-C52C5F2CFDC0}" type="presParOf" srcId="{676BB398-2AEF-4251-A821-F950C3B79203}" destId="{22FC6ACC-9FA5-4CC8-9CAC-32F0C7BCDD7D}" srcOrd="3" destOrd="0" presId="urn:microsoft.com/office/officeart/2005/8/layout/hierarchy1"/>
    <dgm:cxn modelId="{33A6BDA4-6A6B-4FA5-BCD6-AD2A8BADB527}" type="presParOf" srcId="{22FC6ACC-9FA5-4CC8-9CAC-32F0C7BCDD7D}" destId="{93492C98-3C06-4F1F-95DB-6FEB920D2356}" srcOrd="0" destOrd="0" presId="urn:microsoft.com/office/officeart/2005/8/layout/hierarchy1"/>
    <dgm:cxn modelId="{9A67C29F-5834-4A86-A71B-A34421BDF8F8}" type="presParOf" srcId="{93492C98-3C06-4F1F-95DB-6FEB920D2356}" destId="{69A40D58-1492-4B95-8BE9-5AE193570B56}" srcOrd="0" destOrd="0" presId="urn:microsoft.com/office/officeart/2005/8/layout/hierarchy1"/>
    <dgm:cxn modelId="{378A91F6-4037-48D8-8B64-9EEB7A7BF5EB}" type="presParOf" srcId="{93492C98-3C06-4F1F-95DB-6FEB920D2356}" destId="{5E212006-367F-463E-BABF-44C3CC3086A6}" srcOrd="1" destOrd="0" presId="urn:microsoft.com/office/officeart/2005/8/layout/hierarchy1"/>
    <dgm:cxn modelId="{4B610D6A-C4C5-4E57-A18E-997FAED45A6C}" type="presParOf" srcId="{22FC6ACC-9FA5-4CC8-9CAC-32F0C7BCDD7D}" destId="{6DB3E63D-3729-4496-8098-28CBB69BEA62}" srcOrd="1" destOrd="0" presId="urn:microsoft.com/office/officeart/2005/8/layout/hierarchy1"/>
    <dgm:cxn modelId="{1C830471-4C65-4A2D-B7D2-EDCC09637693}" type="presParOf" srcId="{6DB3E63D-3729-4496-8098-28CBB69BEA62}" destId="{AD674896-9E80-492A-BB6F-87CD770DDCFE}" srcOrd="0" destOrd="0" presId="urn:microsoft.com/office/officeart/2005/8/layout/hierarchy1"/>
    <dgm:cxn modelId="{866606E8-0E04-4434-8093-96A607A70AB3}" type="presParOf" srcId="{6DB3E63D-3729-4496-8098-28CBB69BEA62}" destId="{C0A5D2EA-5332-447B-8951-05CD5625A95A}" srcOrd="1" destOrd="0" presId="urn:microsoft.com/office/officeart/2005/8/layout/hierarchy1"/>
    <dgm:cxn modelId="{F053A3DD-7E7F-48A3-A9D7-93B82AC195B1}" type="presParOf" srcId="{C0A5D2EA-5332-447B-8951-05CD5625A95A}" destId="{F9F90820-5359-48DB-B233-6E16F0CAA137}" srcOrd="0" destOrd="0" presId="urn:microsoft.com/office/officeart/2005/8/layout/hierarchy1"/>
    <dgm:cxn modelId="{A7F794D3-AF3A-4133-AA47-1037554E5472}" type="presParOf" srcId="{F9F90820-5359-48DB-B233-6E16F0CAA137}" destId="{EE5D5F89-0E1A-49E7-94B5-E1D726A905B6}" srcOrd="0" destOrd="0" presId="urn:microsoft.com/office/officeart/2005/8/layout/hierarchy1"/>
    <dgm:cxn modelId="{0D92CE50-7136-4BED-8C22-76F09AB6F1F0}" type="presParOf" srcId="{F9F90820-5359-48DB-B233-6E16F0CAA137}" destId="{B7407B15-B718-41BD-9224-4075CE8EE9FA}" srcOrd="1" destOrd="0" presId="urn:microsoft.com/office/officeart/2005/8/layout/hierarchy1"/>
    <dgm:cxn modelId="{07F2D9F1-65CA-4FF0-8466-522981F4E3A8}" type="presParOf" srcId="{C0A5D2EA-5332-447B-8951-05CD5625A95A}" destId="{37AA1B17-7716-44FE-83BA-3CBC133E0028}" srcOrd="1" destOrd="0" presId="urn:microsoft.com/office/officeart/2005/8/layout/hierarchy1"/>
    <dgm:cxn modelId="{F0973FBB-8081-42E8-9C0D-F09C1586432A}" type="presParOf" srcId="{6DB3E63D-3729-4496-8098-28CBB69BEA62}" destId="{3A1E6112-8775-4A61-A585-7E43AE2B954B}" srcOrd="2" destOrd="0" presId="urn:microsoft.com/office/officeart/2005/8/layout/hierarchy1"/>
    <dgm:cxn modelId="{02E9F6C6-EDB9-49F7-BD0F-A9DFB5E5684D}" type="presParOf" srcId="{6DB3E63D-3729-4496-8098-28CBB69BEA62}" destId="{5A6977FC-DDA6-4839-A1D1-C5082484A4CB}" srcOrd="3" destOrd="0" presId="urn:microsoft.com/office/officeart/2005/8/layout/hierarchy1"/>
    <dgm:cxn modelId="{91C09114-F055-4EBB-947F-874C53DFDF80}" type="presParOf" srcId="{5A6977FC-DDA6-4839-A1D1-C5082484A4CB}" destId="{447A0984-F663-44EE-A4E6-0382F23A1869}" srcOrd="0" destOrd="0" presId="urn:microsoft.com/office/officeart/2005/8/layout/hierarchy1"/>
    <dgm:cxn modelId="{ECD356E6-D284-4127-B322-2160E2184629}" type="presParOf" srcId="{447A0984-F663-44EE-A4E6-0382F23A1869}" destId="{44DEA457-644E-4A1D-8748-1C71AEB81979}" srcOrd="0" destOrd="0" presId="urn:microsoft.com/office/officeart/2005/8/layout/hierarchy1"/>
    <dgm:cxn modelId="{5B6111F3-01F2-4F56-8BF9-2AA4D173479C}" type="presParOf" srcId="{447A0984-F663-44EE-A4E6-0382F23A1869}" destId="{1DBC2579-A391-4F8B-BA64-77E414CF36D9}" srcOrd="1" destOrd="0" presId="urn:microsoft.com/office/officeart/2005/8/layout/hierarchy1"/>
    <dgm:cxn modelId="{571E0ABF-D91C-4BC1-8A5C-44D1465E3356}" type="presParOf" srcId="{5A6977FC-DDA6-4839-A1D1-C5082484A4CB}" destId="{A27B0A2D-76D5-42D0-92EB-D54E4F0234DD}" srcOrd="1" destOrd="0" presId="urn:microsoft.com/office/officeart/2005/8/layout/hierarchy1"/>
    <dgm:cxn modelId="{FB96E755-B3C6-45BA-9B70-FD331EBA508D}" type="presParOf" srcId="{676BB398-2AEF-4251-A821-F950C3B79203}" destId="{DBE39BE0-C26E-4C71-B4E3-E94CF26CF333}" srcOrd="4" destOrd="0" presId="urn:microsoft.com/office/officeart/2005/8/layout/hierarchy1"/>
    <dgm:cxn modelId="{6E685525-B804-42E4-B87E-9FC1D9B7CF7D}" type="presParOf" srcId="{676BB398-2AEF-4251-A821-F950C3B79203}" destId="{1D8D41D7-1236-455F-AF6D-E7DBE70C32D5}" srcOrd="5" destOrd="0" presId="urn:microsoft.com/office/officeart/2005/8/layout/hierarchy1"/>
    <dgm:cxn modelId="{06447061-CE94-4522-B14C-050EC254CD2A}" type="presParOf" srcId="{1D8D41D7-1236-455F-AF6D-E7DBE70C32D5}" destId="{37384354-CB40-4DAD-942E-46E6F6BA4E10}" srcOrd="0" destOrd="0" presId="urn:microsoft.com/office/officeart/2005/8/layout/hierarchy1"/>
    <dgm:cxn modelId="{50288836-2AB8-47E5-B553-559668136B44}" type="presParOf" srcId="{37384354-CB40-4DAD-942E-46E6F6BA4E10}" destId="{BE869435-F89F-42C2-84A1-877B5D4FCBED}" srcOrd="0" destOrd="0" presId="urn:microsoft.com/office/officeart/2005/8/layout/hierarchy1"/>
    <dgm:cxn modelId="{A9483690-B1B1-456E-A8F1-DB60BE070511}" type="presParOf" srcId="{37384354-CB40-4DAD-942E-46E6F6BA4E10}" destId="{44F49667-5B03-49BC-90AC-DF5C4097FC07}" srcOrd="1" destOrd="0" presId="urn:microsoft.com/office/officeart/2005/8/layout/hierarchy1"/>
    <dgm:cxn modelId="{A542B2A0-1F64-4974-95D6-8F8F9DA99C01}" type="presParOf" srcId="{1D8D41D7-1236-455F-AF6D-E7DBE70C32D5}" destId="{0C9963E4-365C-431F-B809-E5F587BB647B}" srcOrd="1" destOrd="0" presId="urn:microsoft.com/office/officeart/2005/8/layout/hierarchy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DBE39BE0-C26E-4C71-B4E3-E94CF26CF333}">
      <dsp:nvSpPr>
        <dsp:cNvPr id="0" name=""/>
        <dsp:cNvSpPr/>
      </dsp:nvSpPr>
      <dsp:spPr>
        <a:xfrm>
          <a:off x="5165121" y="1060016"/>
          <a:ext cx="2311767" cy="485174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330632"/>
              </a:lnTo>
              <a:lnTo>
                <a:pt x="2311767" y="330632"/>
              </a:lnTo>
              <a:lnTo>
                <a:pt x="2311767" y="485174"/>
              </a:lnTo>
            </a:path>
          </a:pathLst>
        </a:custGeom>
        <a:noFill/>
        <a:ln w="12700" cap="flat" cmpd="sng" algn="ctr">
          <a:solidFill>
            <a:schemeClr val="accent6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3A1E6112-8775-4A61-A585-7E43AE2B954B}">
      <dsp:nvSpPr>
        <dsp:cNvPr id="0" name=""/>
        <dsp:cNvSpPr/>
      </dsp:nvSpPr>
      <dsp:spPr>
        <a:xfrm>
          <a:off x="5077380" y="2604511"/>
          <a:ext cx="1019468" cy="485174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330632"/>
              </a:lnTo>
              <a:lnTo>
                <a:pt x="1019468" y="330632"/>
              </a:lnTo>
              <a:lnTo>
                <a:pt x="1019468" y="485174"/>
              </a:lnTo>
            </a:path>
          </a:pathLst>
        </a:custGeom>
        <a:noFill/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AD674896-9E80-492A-BB6F-87CD770DDCFE}">
      <dsp:nvSpPr>
        <dsp:cNvPr id="0" name=""/>
        <dsp:cNvSpPr/>
      </dsp:nvSpPr>
      <dsp:spPr>
        <a:xfrm>
          <a:off x="4057911" y="2604511"/>
          <a:ext cx="1019468" cy="485174"/>
        </a:xfrm>
        <a:custGeom>
          <a:avLst/>
          <a:gdLst/>
          <a:ahLst/>
          <a:cxnLst/>
          <a:rect l="0" t="0" r="0" b="0"/>
          <a:pathLst>
            <a:path>
              <a:moveTo>
                <a:pt x="1019468" y="0"/>
              </a:moveTo>
              <a:lnTo>
                <a:pt x="1019468" y="330632"/>
              </a:lnTo>
              <a:lnTo>
                <a:pt x="0" y="330632"/>
              </a:lnTo>
              <a:lnTo>
                <a:pt x="0" y="485174"/>
              </a:lnTo>
            </a:path>
          </a:pathLst>
        </a:custGeom>
        <a:noFill/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7B4ACDAA-2B39-4C41-93B3-CE8DF0387D4E}">
      <dsp:nvSpPr>
        <dsp:cNvPr id="0" name=""/>
        <dsp:cNvSpPr/>
      </dsp:nvSpPr>
      <dsp:spPr>
        <a:xfrm>
          <a:off x="5031660" y="1060016"/>
          <a:ext cx="91440" cy="485174"/>
        </a:xfrm>
        <a:custGeom>
          <a:avLst/>
          <a:gdLst/>
          <a:ahLst/>
          <a:cxnLst/>
          <a:rect l="0" t="0" r="0" b="0"/>
          <a:pathLst>
            <a:path>
              <a:moveTo>
                <a:pt x="133460" y="0"/>
              </a:moveTo>
              <a:lnTo>
                <a:pt x="133460" y="330632"/>
              </a:lnTo>
              <a:lnTo>
                <a:pt x="45720" y="330632"/>
              </a:lnTo>
              <a:lnTo>
                <a:pt x="45720" y="485174"/>
              </a:lnTo>
            </a:path>
          </a:pathLst>
        </a:custGeom>
        <a:noFill/>
        <a:ln w="12700" cap="flat" cmpd="sng" algn="ctr">
          <a:solidFill>
            <a:schemeClr val="accent6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893071D4-6796-49B9-BB93-E9DF48A33545}">
      <dsp:nvSpPr>
        <dsp:cNvPr id="0" name=""/>
        <dsp:cNvSpPr/>
      </dsp:nvSpPr>
      <dsp:spPr>
        <a:xfrm>
          <a:off x="2765613" y="1060016"/>
          <a:ext cx="2399507" cy="485174"/>
        </a:xfrm>
        <a:custGeom>
          <a:avLst/>
          <a:gdLst/>
          <a:ahLst/>
          <a:cxnLst/>
          <a:rect l="0" t="0" r="0" b="0"/>
          <a:pathLst>
            <a:path>
              <a:moveTo>
                <a:pt x="2399507" y="0"/>
              </a:moveTo>
              <a:lnTo>
                <a:pt x="2399507" y="330632"/>
              </a:lnTo>
              <a:lnTo>
                <a:pt x="0" y="330632"/>
              </a:lnTo>
              <a:lnTo>
                <a:pt x="0" y="485174"/>
              </a:lnTo>
            </a:path>
          </a:pathLst>
        </a:custGeom>
        <a:noFill/>
        <a:ln w="12700" cap="flat" cmpd="sng" algn="ctr">
          <a:solidFill>
            <a:schemeClr val="accent6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298C0E1E-A246-4F78-A2F5-8569664832B5}">
      <dsp:nvSpPr>
        <dsp:cNvPr id="0" name=""/>
        <dsp:cNvSpPr/>
      </dsp:nvSpPr>
      <dsp:spPr>
        <a:xfrm>
          <a:off x="3983069" y="695"/>
          <a:ext cx="2364103" cy="1059320"/>
        </a:xfrm>
        <a:prstGeom prst="roundRect">
          <a:avLst>
            <a:gd name="adj" fmla="val 10000"/>
          </a:avLst>
        </a:prstGeom>
        <a:solidFill>
          <a:schemeClr val="accent4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01EAF91C-53C8-45F8-A460-C0B2CDE1EC09}">
      <dsp:nvSpPr>
        <dsp:cNvPr id="0" name=""/>
        <dsp:cNvSpPr/>
      </dsp:nvSpPr>
      <dsp:spPr>
        <a:xfrm>
          <a:off x="4168427" y="176785"/>
          <a:ext cx="2364103" cy="1059320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4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marL="0" lvl="0" indent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de-DE" sz="1800" kern="1200" dirty="0"/>
            <a:t>Gerhard Fleischhacker</a:t>
          </a:r>
        </a:p>
        <a:p>
          <a:pPr marL="0" lvl="0" indent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de-DE" sz="1800" kern="1200" dirty="0"/>
            <a:t>Geschäftsführer</a:t>
          </a:r>
          <a:endParaRPr lang="de-AT" sz="1800" kern="1200" dirty="0"/>
        </a:p>
      </dsp:txBody>
      <dsp:txXfrm>
        <a:off x="4199453" y="207811"/>
        <a:ext cx="2302051" cy="997268"/>
      </dsp:txXfrm>
    </dsp:sp>
    <dsp:sp modelId="{7213D8C4-590E-4F1A-ACE2-9E60A4C714FD}">
      <dsp:nvSpPr>
        <dsp:cNvPr id="0" name=""/>
        <dsp:cNvSpPr/>
      </dsp:nvSpPr>
      <dsp:spPr>
        <a:xfrm>
          <a:off x="1931502" y="1545191"/>
          <a:ext cx="1668221" cy="1059320"/>
        </a:xfrm>
        <a:prstGeom prst="roundRect">
          <a:avLst>
            <a:gd name="adj" fmla="val 10000"/>
          </a:avLst>
        </a:prstGeom>
        <a:solidFill>
          <a:schemeClr val="accent6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0A62CCA6-0290-4962-AB93-008AE910BA70}">
      <dsp:nvSpPr>
        <dsp:cNvPr id="0" name=""/>
        <dsp:cNvSpPr/>
      </dsp:nvSpPr>
      <dsp:spPr>
        <a:xfrm>
          <a:off x="2116860" y="1721281"/>
          <a:ext cx="1668221" cy="1059320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6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marL="0" lvl="0" indent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de-DE" sz="1800" kern="1200" dirty="0"/>
            <a:t>Lukas Bauer</a:t>
          </a:r>
        </a:p>
        <a:p>
          <a:pPr marL="0" lvl="0" indent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de-DE" sz="1800" kern="1200" dirty="0"/>
            <a:t>Organisation</a:t>
          </a:r>
          <a:endParaRPr lang="de-AT" sz="1800" kern="1200" dirty="0"/>
        </a:p>
      </dsp:txBody>
      <dsp:txXfrm>
        <a:off x="2147886" y="1752307"/>
        <a:ext cx="1606169" cy="997268"/>
      </dsp:txXfrm>
    </dsp:sp>
    <dsp:sp modelId="{69A40D58-1492-4B95-8BE9-5AE193570B56}">
      <dsp:nvSpPr>
        <dsp:cNvPr id="0" name=""/>
        <dsp:cNvSpPr/>
      </dsp:nvSpPr>
      <dsp:spPr>
        <a:xfrm>
          <a:off x="3970440" y="1545191"/>
          <a:ext cx="2213880" cy="1059320"/>
        </a:xfrm>
        <a:prstGeom prst="roundRect">
          <a:avLst>
            <a:gd name="adj" fmla="val 10000"/>
          </a:avLst>
        </a:prstGeom>
        <a:solidFill>
          <a:schemeClr val="accent6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5E212006-367F-463E-BABF-44C3CC3086A6}">
      <dsp:nvSpPr>
        <dsp:cNvPr id="0" name=""/>
        <dsp:cNvSpPr/>
      </dsp:nvSpPr>
      <dsp:spPr>
        <a:xfrm>
          <a:off x="4155798" y="1721281"/>
          <a:ext cx="2213880" cy="1059320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6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marL="0" lvl="0" indent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de-DE" sz="1800" kern="1200" dirty="0"/>
            <a:t>Brigitte Breitfuß</a:t>
          </a:r>
        </a:p>
        <a:p>
          <a:pPr marL="0" lvl="0" indent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de-DE" sz="1800" kern="1200" dirty="0"/>
            <a:t>Marketing</a:t>
          </a:r>
          <a:endParaRPr lang="de-AT" sz="1800" kern="1200" dirty="0"/>
        </a:p>
      </dsp:txBody>
      <dsp:txXfrm>
        <a:off x="4186824" y="1752307"/>
        <a:ext cx="2151828" cy="997268"/>
      </dsp:txXfrm>
    </dsp:sp>
    <dsp:sp modelId="{EE5D5F89-0E1A-49E7-94B5-E1D726A905B6}">
      <dsp:nvSpPr>
        <dsp:cNvPr id="0" name=""/>
        <dsp:cNvSpPr/>
      </dsp:nvSpPr>
      <dsp:spPr>
        <a:xfrm>
          <a:off x="3223800" y="3089686"/>
          <a:ext cx="1668221" cy="1059320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B7407B15-B718-41BD-9224-4075CE8EE9FA}">
      <dsp:nvSpPr>
        <dsp:cNvPr id="0" name=""/>
        <dsp:cNvSpPr/>
      </dsp:nvSpPr>
      <dsp:spPr>
        <a:xfrm>
          <a:off x="3409158" y="3265776"/>
          <a:ext cx="1668221" cy="1059320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marL="0" lvl="0" indent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de-DE" sz="1800" kern="1200" dirty="0"/>
            <a:t>Dieter Dorfer</a:t>
          </a:r>
          <a:endParaRPr lang="de-AT" sz="1800" kern="1200" dirty="0"/>
        </a:p>
      </dsp:txBody>
      <dsp:txXfrm>
        <a:off x="3440184" y="3296802"/>
        <a:ext cx="1606169" cy="997268"/>
      </dsp:txXfrm>
    </dsp:sp>
    <dsp:sp modelId="{44DEA457-644E-4A1D-8748-1C71AEB81979}">
      <dsp:nvSpPr>
        <dsp:cNvPr id="0" name=""/>
        <dsp:cNvSpPr/>
      </dsp:nvSpPr>
      <dsp:spPr>
        <a:xfrm>
          <a:off x="5262738" y="3089686"/>
          <a:ext cx="1668221" cy="1059320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1DBC2579-A391-4F8B-BA64-77E414CF36D9}">
      <dsp:nvSpPr>
        <dsp:cNvPr id="0" name=""/>
        <dsp:cNvSpPr/>
      </dsp:nvSpPr>
      <dsp:spPr>
        <a:xfrm>
          <a:off x="5448096" y="3265776"/>
          <a:ext cx="1668221" cy="1059320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marL="0" lvl="0" indent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de-DE" sz="1800" kern="1200" dirty="0"/>
            <a:t>Ilona Görkan</a:t>
          </a:r>
          <a:endParaRPr lang="de-AT" sz="1800" kern="1200" dirty="0"/>
        </a:p>
      </dsp:txBody>
      <dsp:txXfrm>
        <a:off x="5479122" y="3296802"/>
        <a:ext cx="1606169" cy="997268"/>
      </dsp:txXfrm>
    </dsp:sp>
    <dsp:sp modelId="{BE869435-F89F-42C2-84A1-877B5D4FCBED}">
      <dsp:nvSpPr>
        <dsp:cNvPr id="0" name=""/>
        <dsp:cNvSpPr/>
      </dsp:nvSpPr>
      <dsp:spPr>
        <a:xfrm>
          <a:off x="6555037" y="1545191"/>
          <a:ext cx="1843702" cy="1059320"/>
        </a:xfrm>
        <a:prstGeom prst="roundRect">
          <a:avLst>
            <a:gd name="adj" fmla="val 10000"/>
          </a:avLst>
        </a:prstGeom>
        <a:solidFill>
          <a:schemeClr val="accent6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44F49667-5B03-49BC-90AC-DF5C4097FC07}">
      <dsp:nvSpPr>
        <dsp:cNvPr id="0" name=""/>
        <dsp:cNvSpPr/>
      </dsp:nvSpPr>
      <dsp:spPr>
        <a:xfrm>
          <a:off x="6740395" y="1721281"/>
          <a:ext cx="1843702" cy="1059320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6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marL="0" lvl="0" indent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de-DE" sz="1800" kern="1200" dirty="0"/>
            <a:t>Andrea Ölmez</a:t>
          </a:r>
        </a:p>
        <a:p>
          <a:pPr marL="0" lvl="0" indent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de-DE" sz="1800" kern="1200" dirty="0"/>
            <a:t>Buchhaltung</a:t>
          </a:r>
          <a:endParaRPr lang="de-AT" sz="1800" kern="1200" dirty="0"/>
        </a:p>
      </dsp:txBody>
      <dsp:txXfrm>
        <a:off x="6771421" y="1752307"/>
        <a:ext cx="1781650" cy="997268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hierarchy1">
  <dgm:title val=""/>
  <dgm:desc val=""/>
  <dgm:catLst>
    <dgm:cat type="hierarchy" pri="2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" destId="22" srcOrd="1" destOrd="0"/>
        <dgm:cxn modelId="33" srcId="3" destId="31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</dgm:ptLst>
      <dgm:cxnLst>
        <dgm:cxn modelId="2" srcId="0" destId="1" srcOrd="0" destOrd="0"/>
        <dgm:cxn modelId="13" srcId="1" destId="11" srcOrd="0" destOrd="0"/>
        <dgm:cxn modelId="14" srcId="1" destId="1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21"/>
        <dgm:pt modelId="211"/>
        <dgm:pt modelId="3"/>
        <dgm:pt modelId="31"/>
        <dgm:pt modelId="311"/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1" destId="211" srcOrd="0" destOrd="0"/>
        <dgm:cxn modelId="33" srcId="3" destId="31" srcOrd="0" destOrd="0"/>
        <dgm:cxn modelId="34" srcId="31" destId="311" srcOrd="0" destOrd="0"/>
      </dgm:cxnLst>
      <dgm:bg/>
      <dgm:whole/>
    </dgm:dataModel>
  </dgm:clrData>
  <dgm:layoutNode name="hierChild1">
    <dgm:varLst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primFontSz" for="des" ptType="node" op="equ" val="65"/>
      <dgm:constr type="w" for="des" forName="composite" refType="w"/>
      <dgm:constr type="h" for="des" forName="composite" refType="w" refFor="des" refForName="composite" fact="0.667"/>
      <dgm:constr type="w" for="des" forName="composite2" refType="w" refFor="des" refForName="composite"/>
      <dgm:constr type="h" for="des" forName="composite2" refType="h" refFor="des" refForName="composite"/>
      <dgm:constr type="w" for="des" forName="composite3" refType="w" refFor="des" refForName="composite"/>
      <dgm:constr type="h" for="des" forName="composite3" refType="h" refFor="des" refForName="composite"/>
      <dgm:constr type="w" for="des" forName="composite4" refType="w" refFor="des" refForName="composite"/>
      <dgm:constr type="h" for="des" forName="composite4" refType="h" refFor="des" refForName="composite"/>
      <dgm:constr type="w" for="des" forName="composite5" refType="w" refFor="des" refForName="composite"/>
      <dgm:constr type="h" for="des" forName="composite5" refType="h" refFor="des" refForName="composite"/>
      <dgm:constr type="sibSp" refType="w" refFor="des" refForName="composite" fact="0.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p" for="des" forName="hierRoot1" refType="h" refFor="des" refForName="composite" fact="0.25"/>
      <dgm:constr type="sp" for="des" forName="hierRoot2" refType="sp" refFor="des" refForName="hierRoot1"/>
      <dgm:constr type="sp" for="des" forName="hierRoot3" refType="sp" refFor="des" refForName="hierRoot1"/>
      <dgm:constr type="sp" for="des" forName="hierRoot4" refType="sp" refFor="des" refForName="hierRoot1"/>
      <dgm:constr type="sp" for="des" forName="hierRoot5" refType="sp" refFor="des" refForName="hierRoot1"/>
    </dgm:constrLst>
    <dgm:ruleLst/>
    <dgm:forEach name="Name3" axis="ch">
      <dgm:forEach name="Name4" axis="self" ptType="node">
        <dgm:layoutNode name="hierRoot1">
          <dgm:alg type="hierRoot"/>
          <dgm:shape xmlns:r="http://schemas.openxmlformats.org/officeDocument/2006/relationships" r:blip="">
            <dgm:adjLst/>
          </dgm:shape>
          <dgm:presOf/>
          <dgm:constrLst>
            <dgm:constr type="bendDist" for="des" ptType="parTrans" refType="sp" fact="0.5"/>
          </dgm:constrLst>
          <dgm:ruleLst/>
          <dgm:layoutNode name="composite">
            <dgm:alg type="composite"/>
            <dgm:shape xmlns:r="http://schemas.openxmlformats.org/officeDocument/2006/relationships" r:blip="">
              <dgm:adjLst/>
            </dgm:shape>
            <dgm:presOf/>
            <dgm:constrLst>
              <dgm:constr type="w" for="ch" forName="background" refType="w" fact="0.9"/>
              <dgm:constr type="h" for="ch" forName="background" refType="w" refFor="ch" refForName="background" fact="0.635"/>
              <dgm:constr type="t" for="ch" forName="background"/>
              <dgm:constr type="l" for="ch" forName="background"/>
              <dgm:constr type="w" for="ch" forName="text" refType="w" fact="0.9"/>
              <dgm:constr type="h" for="ch" forName="text" refType="w" refFor="ch" refForName="text" fact="0.635"/>
              <dgm:constr type="t" for="ch" forName="text" refType="w" fact="0.095"/>
              <dgm:constr type="l" for="ch" forName="text" refType="w" fact="0.1"/>
            </dgm:constrLst>
            <dgm:ruleLst/>
            <dgm:layoutNode name="background" styleLbl="node0" moveWith="text">
              <dgm:alg type="sp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/>
              <dgm:constrLst/>
              <dgm:ruleLst/>
            </dgm:layoutNode>
            <dgm:layoutNode name="text" styleLbl="fgAcc0">
              <dgm:varLst>
                <dgm:chPref val="3"/>
              </dgm:varLst>
              <dgm:alg type="tx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self"/>
              <dgm:constrLst>
                <dgm:constr type="tMarg" refType="primFontSz" fact="0.3"/>
                <dgm:constr type="bMarg" refType="primFontSz" fact="0.3"/>
                <dgm:constr type="lMarg" refType="primFontSz" fact="0.3"/>
                <dgm:constr type="rMarg" refType="primFontSz" fact="0.3"/>
              </dgm:constrLst>
              <dgm:ruleLst>
                <dgm:rule type="primFontSz" val="5" fact="NaN" max="NaN"/>
              </dgm:ruleLst>
            </dgm:layoutNode>
          </dgm:layoutNode>
          <dgm:layoutNode name="hierChild2">
            <dgm:choose name="Name5">
              <dgm:if name="Name6" func="var" arg="dir" op="equ" val="norm">
                <dgm:alg type="hierChild">
                  <dgm:param type="linDir" val="fromL"/>
                </dgm:alg>
              </dgm:if>
              <dgm:else name="Name7">
                <dgm:alg type="hierChild">
                  <dgm:param type="linDir" val="fromR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Name8" axis="ch">
              <dgm:forEach name="Name9" axis="self" ptType="parTrans" cnt="1">
                <dgm:layoutNode name="Name10">
                  <dgm:alg type="conn">
                    <dgm:param type="dim" val="1D"/>
                    <dgm:param type="endSty" val="noArr"/>
                    <dgm:param type="connRout" val="bend"/>
                    <dgm:param type="bendPt" val="end"/>
                    <dgm:param type="begPts" val="bCtr"/>
                    <dgm:param type="endPts" val="tCtr"/>
                    <dgm:param type="srcNode" val="background"/>
                    <dgm:param type="dstNode" val="background2"/>
                  </dgm:alg>
                  <dgm:shape xmlns:r="http://schemas.openxmlformats.org/officeDocument/2006/relationships" type="conn" r:blip="" zOrderOff="-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forEach name="Name11" axis="self" ptType="node">
                <dgm:layoutNode name="hierRoot2">
                  <dgm:alg type="hierRoot"/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bendDist" for="des" ptType="parTrans" refType="sp" fact="0.5"/>
                  </dgm:constrLst>
                  <dgm:ruleLst/>
                  <dgm:layoutNode name="composite2">
                    <dgm:alg type="composite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w" for="ch" forName="background2" refType="w" fact="0.9"/>
                      <dgm:constr type="h" for="ch" forName="background2" refType="w" refFor="ch" refForName="background2" fact="0.635"/>
                      <dgm:constr type="t" for="ch" forName="background2"/>
                      <dgm:constr type="l" for="ch" forName="background2"/>
                      <dgm:constr type="w" for="ch" forName="text2" refType="w" fact="0.9"/>
                      <dgm:constr type="h" for="ch" forName="text2" refType="w" refFor="ch" refForName="text2" fact="0.635"/>
                      <dgm:constr type="t" for="ch" forName="text2" refType="w" fact="0.095"/>
                      <dgm:constr type="l" for="ch" forName="text2" refType="w" fact="0.1"/>
                    </dgm:constrLst>
                    <dgm:ruleLst/>
                    <dgm:layoutNode name="background2" moveWith="text2"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/>
                      <dgm:constrLst/>
                      <dgm:ruleLst/>
                    </dgm:layoutNode>
                    <dgm:layoutNode name="text2" styleLbl="fgAcc2">
                      <dgm:varLst>
                        <dgm:chPref val="3"/>
                      </dgm:varLst>
                      <dgm:alg type="tx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self"/>
                      <dgm:constrLst>
                        <dgm:constr type="tMarg" refType="primFontSz" fact="0.3"/>
                        <dgm:constr type="bMarg" refType="primFontSz" fact="0.3"/>
                        <dgm:constr type="lMarg" refType="primFontSz" fact="0.3"/>
                        <dgm:constr type="r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</dgm:layoutNode>
                  <dgm:layoutNode name="hierChild3">
                    <dgm:choose name="Name12">
                      <dgm:if name="Name13" func="var" arg="dir" op="equ" val="norm">
                        <dgm:alg type="hierChild">
                          <dgm:param type="linDir" val="fromL"/>
                        </dgm:alg>
                      </dgm:if>
                      <dgm:else name="Name14">
                        <dgm:alg type="hierChild">
                          <dgm:param type="linDir" val="fromR"/>
                        </dgm:alg>
                      </dgm:else>
                    </dgm:choose>
                    <dgm:shape xmlns:r="http://schemas.openxmlformats.org/officeDocument/2006/relationships" r:blip="">
                      <dgm:adjLst/>
                    </dgm:shape>
                    <dgm:presOf/>
                    <dgm:constrLst/>
                    <dgm:ruleLst/>
                    <dgm:forEach name="Name15" axis="ch">
                      <dgm:forEach name="Name16" axis="self" ptType="parTrans" cnt="1">
                        <dgm:layoutNode name="Name17">
                          <dgm:alg type="conn">
                            <dgm:param type="dim" val="1D"/>
                            <dgm:param type="endSty" val="noArr"/>
                            <dgm:param type="connRout" val="bend"/>
                            <dgm:param type="bendPt" val="end"/>
                            <dgm:param type="begPts" val="bCtr"/>
                            <dgm:param type="endPts" val="tCtr"/>
                            <dgm:param type="srcNode" val="background2"/>
                            <dgm:param type="dstNode" val="background3"/>
                          </dgm:alg>
                          <dgm:shape xmlns:r="http://schemas.openxmlformats.org/officeDocument/2006/relationships" type="conn" r:blip="" zOrderOff="-999">
                            <dgm:adjLst/>
                          </dgm:shape>
                          <dgm:presOf axis="self"/>
                          <dgm:constrLst>
                            <dgm:constr type="begPad"/>
                            <dgm:constr type="endPad"/>
                          </dgm:constrLst>
                          <dgm:ruleLst/>
                        </dgm:layoutNode>
                      </dgm:forEach>
                      <dgm:forEach name="Name18" axis="self" ptType="node">
                        <dgm:layoutNode name="hierRoot3">
                          <dgm:alg type="hierRoot"/>
                          <dgm:shape xmlns:r="http://schemas.openxmlformats.org/officeDocument/2006/relationships" r:blip="">
                            <dgm:adjLst/>
                          </dgm:shape>
                          <dgm:presOf/>
                          <dgm:constrLst>
                            <dgm:constr type="bendDist" for="des" ptType="parTrans" refType="sp" fact="0.5"/>
                          </dgm:constrLst>
                          <dgm:ruleLst/>
                          <dgm:layoutNode name="composite3">
                            <dgm:alg type="composite"/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w" for="ch" forName="background3" refType="w" fact="0.9"/>
                              <dgm:constr type="h" for="ch" forName="background3" refType="w" refFor="ch" refForName="background3" fact="0.635"/>
                              <dgm:constr type="t" for="ch" forName="background3"/>
                              <dgm:constr type="l" for="ch" forName="background3"/>
                              <dgm:constr type="w" for="ch" forName="text3" refType="w" fact="0.9"/>
                              <dgm:constr type="h" for="ch" forName="text3" refType="w" refFor="ch" refForName="text3" fact="0.635"/>
                              <dgm:constr type="t" for="ch" forName="text3" refType="w" fact="0.095"/>
                              <dgm:constr type="l" for="ch" forName="text3" refType="w" fact="0.1"/>
                            </dgm:constrLst>
                            <dgm:ruleLst/>
                            <dgm:layoutNode name="background3" moveWith="text3">
                              <dgm:alg type="sp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/>
                              <dgm:constrLst/>
                              <dgm:ruleLst/>
                            </dgm:layoutNode>
                            <dgm:layoutNode name="text3" styleLbl="fgAcc3">
                              <dgm:varLst>
                                <dgm:chPref val="3"/>
                              </dgm:varLst>
                              <dgm:alg type="tx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 axis="self"/>
                              <dgm:constrLst>
                                <dgm:constr type="tMarg" refType="primFontSz" fact="0.3"/>
                                <dgm:constr type="bMarg" refType="primFontSz" fact="0.3"/>
                                <dgm:constr type="lMarg" refType="primFontSz" fact="0.3"/>
                                <dgm:constr type="rMarg" refType="primFontSz" fact="0.3"/>
                              </dgm:constrLst>
                              <dgm:ruleLst>
                                <dgm:rule type="primFontSz" val="5" fact="NaN" max="NaN"/>
                              </dgm:ruleLst>
                            </dgm:layoutNode>
                          </dgm:layoutNode>
                          <dgm:layoutNode name="hierChild4">
                            <dgm:choose name="Name19">
                              <dgm:if name="Name20" func="var" arg="dir" op="equ" val="norm">
                                <dgm:alg type="hierChild">
                                  <dgm:param type="linDir" val="fromL"/>
                                </dgm:alg>
                              </dgm:if>
                              <dgm:else name="Name21">
                                <dgm:alg type="hierChild">
                                  <dgm:param type="linDir" val="fromR"/>
                                </dgm:alg>
                              </dgm:else>
                            </dgm:choose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/>
                            <dgm:ruleLst/>
                            <dgm:forEach name="repeat" axis="ch">
                              <dgm:forEach name="Name22" axis="self" ptType="parTrans" cnt="1">
                                <dgm:layoutNode name="Name23">
                                  <dgm:choose name="Name24">
                                    <dgm:if name="Name25" axis="self" func="depth" op="lte" val="4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3"/>
                                        <dgm:param type="dstNode" val="background4"/>
                                      </dgm:alg>
                                    </dgm:if>
                                    <dgm:else name="Name26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4"/>
                                        <dgm:param type="dstNode" val="background4"/>
                                      </dgm:alg>
                                    </dgm:else>
                                  </dgm:choose>
                                  <dgm:shape xmlns:r="http://schemas.openxmlformats.org/officeDocument/2006/relationships" type="conn" r:blip="" zOrderOff="-999">
                                    <dgm:adjLst/>
                                  </dgm:shape>
                                  <dgm:presOf axis="self"/>
                                  <dgm:constrLst>
                                    <dgm:constr type="begPad"/>
                                    <dgm:constr type="endPad"/>
                                  </dgm:constrLst>
                                  <dgm:ruleLst/>
                                </dgm:layoutNode>
                              </dgm:forEach>
                              <dgm:forEach name="Name27" axis="self" ptType="node">
                                <dgm:layoutNode name="hierRoot4">
                                  <dgm:alg type="hierRoot"/>
                                  <dgm:shape xmlns:r="http://schemas.openxmlformats.org/officeDocument/2006/relationships" r:blip="">
                                    <dgm:adjLst/>
                                  </dgm:shape>
                                  <dgm:presOf/>
                                  <dgm:constrLst>
                                    <dgm:constr type="bendDist" for="des" ptType="parTrans" refType="sp" fact="0.5"/>
                                  </dgm:constrLst>
                                  <dgm:ruleLst/>
                                  <dgm:layoutNode name="composite4">
                                    <dgm:alg type="composite"/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>
                                      <dgm:constr type="w" for="ch" forName="background4" refType="w" fact="0.9"/>
                                      <dgm:constr type="h" for="ch" forName="background4" refType="w" refFor="ch" refForName="background4" fact="0.635"/>
                                      <dgm:constr type="t" for="ch" forName="background4"/>
                                      <dgm:constr type="l" for="ch" forName="background4"/>
                                      <dgm:constr type="w" for="ch" forName="text4" refType="w" fact="0.9"/>
                                      <dgm:constr type="h" for="ch" forName="text4" refType="w" refFor="ch" refForName="text4" fact="0.635"/>
                                      <dgm:constr type="t" for="ch" forName="text4" refType="w" fact="0.095"/>
                                      <dgm:constr type="l" for="ch" forName="text4" refType="w" fact="0.1"/>
                                    </dgm:constrLst>
                                    <dgm:ruleLst/>
                                    <dgm:layoutNode name="background4" moveWith="text4">
                                      <dgm:alg type="sp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/>
                                      <dgm:constrLst/>
                                      <dgm:ruleLst/>
                                    </dgm:layoutNode>
                                    <dgm:layoutNode name="text4" styleLbl="fgAcc4">
                                      <dgm:varLst>
                                        <dgm:chPref val="3"/>
                                      </dgm:varLst>
                                      <dgm:alg type="tx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 axis="self"/>
                                      <dgm:constrLst>
                                        <dgm:constr type="tMarg" refType="primFontSz" fact="0.3"/>
                                        <dgm:constr type="bMarg" refType="primFontSz" fact="0.3"/>
                                        <dgm:constr type="lMarg" refType="primFontSz" fact="0.3"/>
                                        <dgm:constr type="rMarg" refType="primFontSz" fact="0.3"/>
                                      </dgm:constrLst>
                                      <dgm:ruleLst>
                                        <dgm:rule type="primFontSz" val="5" fact="NaN" max="NaN"/>
                                      </dgm:ruleLst>
                                    </dgm:layoutNode>
                                  </dgm:layoutNode>
                                  <dgm:layoutNode name="hierChild5">
                                    <dgm:choose name="Name28">
                                      <dgm:if name="Name29" func="var" arg="dir" op="equ" val="norm">
                                        <dgm:alg type="hierChild">
                                          <dgm:param type="linDir" val="fromL"/>
                                        </dgm:alg>
                                      </dgm:if>
                                      <dgm:else name="Name30">
                                        <dgm:alg type="hierChild">
                                          <dgm:param type="linDir" val="fromR"/>
                                        </dgm:alg>
                                      </dgm:else>
                                    </dgm:choose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/>
                                    <dgm:ruleLst/>
                                    <dgm:forEach name="Name31" ref="repeat"/>
                                  </dgm:layoutNode>
                                </dgm:layoutNode>
                              </dgm:forEach>
                            </dgm:forEach>
                          </dgm:layoutNode>
                        </dgm:layoutNode>
                      </dgm:forEach>
                    </dgm:forEach>
                  </dgm:layoutNode>
                </dgm:layoutNode>
              </dgm:forEach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9ADA606-DE5C-45CC-AF61-AEDAC014278D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/>
              <a:t>Mastertitelformat bearbeiten</a:t>
            </a:r>
            <a:endParaRPr lang="de-AT"/>
          </a:p>
        </p:txBody>
      </p:sp>
      <p:sp>
        <p:nvSpPr>
          <p:cNvPr id="3" name="Untertitel 2">
            <a:extLst>
              <a:ext uri="{FF2B5EF4-FFF2-40B4-BE49-F238E27FC236}">
                <a16:creationId xmlns:a16="http://schemas.microsoft.com/office/drawing/2014/main" id="{B70C2B7E-CE44-6A4E-097B-BFBBEC2EE9D5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/>
              <a:t>Master-Untertitelformat bearbeiten</a:t>
            </a:r>
            <a:endParaRPr lang="de-AT"/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5E28B0DB-E899-0E11-39C8-873109587B8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E16253-7C34-42A0-8C7A-A23F88C85379}" type="datetimeFigureOut">
              <a:rPr lang="de-AT" smtClean="0"/>
              <a:t>15.05.2022</a:t>
            </a:fld>
            <a:endParaRPr lang="de-AT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A4ED2960-A64A-3574-1F77-A983625E1BC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BDB291B0-73A5-DD7F-97ED-6E43D2F9151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08AC94-5471-4C7A-A483-0B002B7A5E5E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366871178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162AF45-AB1B-60AF-F72C-A392F1186A3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de-AT"/>
          </a:p>
        </p:txBody>
      </p:sp>
      <p:sp>
        <p:nvSpPr>
          <p:cNvPr id="3" name="Vertikaler Textplatzhalter 2">
            <a:extLst>
              <a:ext uri="{FF2B5EF4-FFF2-40B4-BE49-F238E27FC236}">
                <a16:creationId xmlns:a16="http://schemas.microsoft.com/office/drawing/2014/main" id="{BFE00DFC-B551-5970-C419-0A8CA18D423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AT"/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AACF5351-8D75-F208-C2C9-AABF1948CEC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E16253-7C34-42A0-8C7A-A23F88C85379}" type="datetimeFigureOut">
              <a:rPr lang="de-AT" smtClean="0"/>
              <a:t>15.05.2022</a:t>
            </a:fld>
            <a:endParaRPr lang="de-AT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15BCA9C0-0F5A-315E-3B67-1E29D89BF19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DA455FDC-7A86-9ADE-DA6F-BA0BD2F3AF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08AC94-5471-4C7A-A483-0B002B7A5E5E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24667183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>
            <a:extLst>
              <a:ext uri="{FF2B5EF4-FFF2-40B4-BE49-F238E27FC236}">
                <a16:creationId xmlns:a16="http://schemas.microsoft.com/office/drawing/2014/main" id="{EE2B9598-50A7-E640-81C5-EFA64B004393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e-DE"/>
              <a:t>Mastertitelformat bearbeiten</a:t>
            </a:r>
            <a:endParaRPr lang="de-AT"/>
          </a:p>
        </p:txBody>
      </p:sp>
      <p:sp>
        <p:nvSpPr>
          <p:cNvPr id="3" name="Vertikaler Textplatzhalter 2">
            <a:extLst>
              <a:ext uri="{FF2B5EF4-FFF2-40B4-BE49-F238E27FC236}">
                <a16:creationId xmlns:a16="http://schemas.microsoft.com/office/drawing/2014/main" id="{6FABEAB6-B827-3F31-57A0-3C427C321B5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AT"/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5D41624F-19FC-EB88-FE0B-67060E3D3A8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E16253-7C34-42A0-8C7A-A23F88C85379}" type="datetimeFigureOut">
              <a:rPr lang="de-AT" smtClean="0"/>
              <a:t>15.05.2022</a:t>
            </a:fld>
            <a:endParaRPr lang="de-AT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53B01EB9-937A-6237-BE6C-BDA07694D8E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08B70175-8F75-326F-05A0-312AE3522E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08AC94-5471-4C7A-A483-0B002B7A5E5E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328075825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43B373C-D483-0053-74DC-1E12E957B4B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de-AT"/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F16E7659-22F8-8432-5166-CE0AC4C8A17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AT"/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1F09A2D4-2954-8DBD-D10B-37B0E86EAE9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E16253-7C34-42A0-8C7A-A23F88C85379}" type="datetimeFigureOut">
              <a:rPr lang="de-AT" smtClean="0"/>
              <a:t>15.05.2022</a:t>
            </a:fld>
            <a:endParaRPr lang="de-AT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09669424-832F-1430-14C7-4BB9FCFEF0E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41D9B5FD-A1BD-57A2-2FFE-A1D3A54FD4B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08AC94-5471-4C7A-A483-0B002B7A5E5E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328211461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12EAC13-688D-5BAE-3845-7B02606EFA8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/>
              <a:t>Mastertitelformat bearbeiten</a:t>
            </a:r>
            <a:endParaRPr lang="de-AT"/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77FEE91B-B287-E195-E729-7BB38240F7D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61DE2E0D-2B4F-7D05-F047-6C763D786D6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E16253-7C34-42A0-8C7A-A23F88C85379}" type="datetimeFigureOut">
              <a:rPr lang="de-AT" smtClean="0"/>
              <a:t>15.05.2022</a:t>
            </a:fld>
            <a:endParaRPr lang="de-AT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E9AEC1A0-9CE6-289E-133B-927FD84A7D8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58FADC9F-F53B-9A5C-7D8C-5FF1539738F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08AC94-5471-4C7A-A483-0B002B7A5E5E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394210186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3E428DB-C612-4B06-CA56-0E9563B9ACF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de-AT"/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D07DD5D6-EBB0-8578-BA99-F13FE9960D9B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AT"/>
          </a:p>
        </p:txBody>
      </p:sp>
      <p:sp>
        <p:nvSpPr>
          <p:cNvPr id="4" name="Inhaltsplatzhalter 3">
            <a:extLst>
              <a:ext uri="{FF2B5EF4-FFF2-40B4-BE49-F238E27FC236}">
                <a16:creationId xmlns:a16="http://schemas.microsoft.com/office/drawing/2014/main" id="{F96E67A5-788C-458A-2675-5F8CE2BD239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AT"/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03C6AB6C-5F15-6D04-8F1D-7BA69DB6F8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E16253-7C34-42A0-8C7A-A23F88C85379}" type="datetimeFigureOut">
              <a:rPr lang="de-AT" smtClean="0"/>
              <a:t>15.05.2022</a:t>
            </a:fld>
            <a:endParaRPr lang="de-AT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58972A69-283B-510D-395B-82B86781F06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F618BF2A-491B-31C2-740D-9B25ECCA59C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08AC94-5471-4C7A-A483-0B002B7A5E5E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242351881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7BF3432-FB4A-98E3-C8EE-7AD5D51B1EE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e-DE"/>
              <a:t>Mastertitelformat bearbeiten</a:t>
            </a:r>
            <a:endParaRPr lang="de-AT"/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A8C32F76-BA28-8C34-FBB1-7F538EB4BAF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Inhaltsplatzhalter 3">
            <a:extLst>
              <a:ext uri="{FF2B5EF4-FFF2-40B4-BE49-F238E27FC236}">
                <a16:creationId xmlns:a16="http://schemas.microsoft.com/office/drawing/2014/main" id="{5395F82D-C7BE-C4F0-310A-C89349C109C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AT"/>
          </a:p>
        </p:txBody>
      </p:sp>
      <p:sp>
        <p:nvSpPr>
          <p:cNvPr id="5" name="Textplatzhalter 4">
            <a:extLst>
              <a:ext uri="{FF2B5EF4-FFF2-40B4-BE49-F238E27FC236}">
                <a16:creationId xmlns:a16="http://schemas.microsoft.com/office/drawing/2014/main" id="{A3527281-01A1-2485-1181-20C868CF4170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6" name="Inhaltsplatzhalter 5">
            <a:extLst>
              <a:ext uri="{FF2B5EF4-FFF2-40B4-BE49-F238E27FC236}">
                <a16:creationId xmlns:a16="http://schemas.microsoft.com/office/drawing/2014/main" id="{91C2A00B-AB97-88D7-1D38-CCA616ACF6FF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AT"/>
          </a:p>
        </p:txBody>
      </p:sp>
      <p:sp>
        <p:nvSpPr>
          <p:cNvPr id="7" name="Datumsplatzhalter 6">
            <a:extLst>
              <a:ext uri="{FF2B5EF4-FFF2-40B4-BE49-F238E27FC236}">
                <a16:creationId xmlns:a16="http://schemas.microsoft.com/office/drawing/2014/main" id="{EFF950AA-BD54-D0B1-8A4E-6DB07049A9E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E16253-7C34-42A0-8C7A-A23F88C85379}" type="datetimeFigureOut">
              <a:rPr lang="de-AT" smtClean="0"/>
              <a:t>15.05.2022</a:t>
            </a:fld>
            <a:endParaRPr lang="de-AT"/>
          </a:p>
        </p:txBody>
      </p:sp>
      <p:sp>
        <p:nvSpPr>
          <p:cNvPr id="8" name="Fußzeilenplatzhalter 7">
            <a:extLst>
              <a:ext uri="{FF2B5EF4-FFF2-40B4-BE49-F238E27FC236}">
                <a16:creationId xmlns:a16="http://schemas.microsoft.com/office/drawing/2014/main" id="{AF3B18E7-2119-5A90-0A59-5D87F1E9741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9" name="Foliennummernplatzhalter 8">
            <a:extLst>
              <a:ext uri="{FF2B5EF4-FFF2-40B4-BE49-F238E27FC236}">
                <a16:creationId xmlns:a16="http://schemas.microsoft.com/office/drawing/2014/main" id="{710FC863-E505-81C4-FE4D-55D92A3DE74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08AC94-5471-4C7A-A483-0B002B7A5E5E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86400552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77A32EF2-012E-6135-F784-CF765315E67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de-AT"/>
          </a:p>
        </p:txBody>
      </p:sp>
      <p:sp>
        <p:nvSpPr>
          <p:cNvPr id="3" name="Datumsplatzhalter 2">
            <a:extLst>
              <a:ext uri="{FF2B5EF4-FFF2-40B4-BE49-F238E27FC236}">
                <a16:creationId xmlns:a16="http://schemas.microsoft.com/office/drawing/2014/main" id="{A3922213-7C31-7D44-0952-01BEDC00290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E16253-7C34-42A0-8C7A-A23F88C85379}" type="datetimeFigureOut">
              <a:rPr lang="de-AT" smtClean="0"/>
              <a:t>15.05.2022</a:t>
            </a:fld>
            <a:endParaRPr lang="de-AT"/>
          </a:p>
        </p:txBody>
      </p:sp>
      <p:sp>
        <p:nvSpPr>
          <p:cNvPr id="4" name="Fußzeilenplatzhalter 3">
            <a:extLst>
              <a:ext uri="{FF2B5EF4-FFF2-40B4-BE49-F238E27FC236}">
                <a16:creationId xmlns:a16="http://schemas.microsoft.com/office/drawing/2014/main" id="{06A3CD7B-7077-809B-F107-7603333123C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5" name="Foliennummernplatzhalter 4">
            <a:extLst>
              <a:ext uri="{FF2B5EF4-FFF2-40B4-BE49-F238E27FC236}">
                <a16:creationId xmlns:a16="http://schemas.microsoft.com/office/drawing/2014/main" id="{324D63F8-5951-95BD-B5D9-CB02744B13D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08AC94-5471-4C7A-A483-0B002B7A5E5E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276495161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>
            <a:extLst>
              <a:ext uri="{FF2B5EF4-FFF2-40B4-BE49-F238E27FC236}">
                <a16:creationId xmlns:a16="http://schemas.microsoft.com/office/drawing/2014/main" id="{F8DC7487-8684-2A9C-8292-015CEE74928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E16253-7C34-42A0-8C7A-A23F88C85379}" type="datetimeFigureOut">
              <a:rPr lang="de-AT" smtClean="0"/>
              <a:t>15.05.2022</a:t>
            </a:fld>
            <a:endParaRPr lang="de-AT"/>
          </a:p>
        </p:txBody>
      </p:sp>
      <p:sp>
        <p:nvSpPr>
          <p:cNvPr id="3" name="Fußzeilenplatzhalter 2">
            <a:extLst>
              <a:ext uri="{FF2B5EF4-FFF2-40B4-BE49-F238E27FC236}">
                <a16:creationId xmlns:a16="http://schemas.microsoft.com/office/drawing/2014/main" id="{2EB4D306-7513-22B5-C563-5CE64DC303B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4" name="Foliennummernplatzhalter 3">
            <a:extLst>
              <a:ext uri="{FF2B5EF4-FFF2-40B4-BE49-F238E27FC236}">
                <a16:creationId xmlns:a16="http://schemas.microsoft.com/office/drawing/2014/main" id="{EC97257B-1F08-3AFE-BFFE-363A1E5C2B0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08AC94-5471-4C7A-A483-0B002B7A5E5E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251477712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E8A016C-1E4F-4E81-2007-618ED24B8AC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Mastertitelformat bearbeiten</a:t>
            </a:r>
            <a:endParaRPr lang="de-AT"/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6BAC8458-1E4F-E151-6ECD-BAC0F27CDFF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AT"/>
          </a:p>
        </p:txBody>
      </p:sp>
      <p:sp>
        <p:nvSpPr>
          <p:cNvPr id="4" name="Textplatzhalter 3">
            <a:extLst>
              <a:ext uri="{FF2B5EF4-FFF2-40B4-BE49-F238E27FC236}">
                <a16:creationId xmlns:a16="http://schemas.microsoft.com/office/drawing/2014/main" id="{E133F1B5-57C7-A7E9-BFA3-9495EA0203C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C283D321-23BC-4C29-D47F-419E74E7A60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E16253-7C34-42A0-8C7A-A23F88C85379}" type="datetimeFigureOut">
              <a:rPr lang="de-AT" smtClean="0"/>
              <a:t>15.05.2022</a:t>
            </a:fld>
            <a:endParaRPr lang="de-AT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336C911D-A09C-EECB-0306-9D88E5EF593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F913AE84-D964-AC66-CFA8-219F64D9B94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08AC94-5471-4C7A-A483-0B002B7A5E5E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60537354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C9AD573-6B7E-BADD-5527-A3607D1FEFE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Mastertitelformat bearbeiten</a:t>
            </a:r>
            <a:endParaRPr lang="de-AT"/>
          </a:p>
        </p:txBody>
      </p:sp>
      <p:sp>
        <p:nvSpPr>
          <p:cNvPr id="3" name="Bildplatzhalter 2">
            <a:extLst>
              <a:ext uri="{FF2B5EF4-FFF2-40B4-BE49-F238E27FC236}">
                <a16:creationId xmlns:a16="http://schemas.microsoft.com/office/drawing/2014/main" id="{F365CB7D-A077-4BCE-5FF9-221DE72A01CB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AT"/>
          </a:p>
        </p:txBody>
      </p:sp>
      <p:sp>
        <p:nvSpPr>
          <p:cNvPr id="4" name="Textplatzhalter 3">
            <a:extLst>
              <a:ext uri="{FF2B5EF4-FFF2-40B4-BE49-F238E27FC236}">
                <a16:creationId xmlns:a16="http://schemas.microsoft.com/office/drawing/2014/main" id="{393B5168-3592-AE20-469C-368C8243AEA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1999CA34-5506-7CB1-2D11-FC99059E79E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E16253-7C34-42A0-8C7A-A23F88C85379}" type="datetimeFigureOut">
              <a:rPr lang="de-AT" smtClean="0"/>
              <a:t>15.05.2022</a:t>
            </a:fld>
            <a:endParaRPr lang="de-AT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624D13A6-753A-9767-BB7A-C0F446A597D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5B09FBE1-1F7D-CDB8-9800-3D125EC010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08AC94-5471-4C7A-A483-0B002B7A5E5E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334155774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>
            <a:extLst>
              <a:ext uri="{FF2B5EF4-FFF2-40B4-BE49-F238E27FC236}">
                <a16:creationId xmlns:a16="http://schemas.microsoft.com/office/drawing/2014/main" id="{6AB0A954-3C15-E76B-5571-235ABEE825A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/>
              <a:t>Mastertitelformat bearbeiten</a:t>
            </a:r>
            <a:endParaRPr lang="de-AT"/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FA3C3B41-E1FE-983D-E41B-B81375EF20F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AT"/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6FA536D2-EF49-9B5B-CC5A-911AE99DAEE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CE16253-7C34-42A0-8C7A-A23F88C85379}" type="datetimeFigureOut">
              <a:rPr lang="de-AT" smtClean="0"/>
              <a:t>15.05.2022</a:t>
            </a:fld>
            <a:endParaRPr lang="de-AT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345BE75A-A037-8E0F-54B4-F71887854802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AT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2913B7D4-7CBE-753C-2E3B-EF07A692C57C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08AC94-5471-4C7A-A483-0B002B7A5E5E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52413511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94684C4-7716-1A9E-B5CC-B0EF1757B79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3999" y="1122363"/>
            <a:ext cx="9710057" cy="2387600"/>
          </a:xfrm>
        </p:spPr>
        <p:txBody>
          <a:bodyPr>
            <a:normAutofit/>
          </a:bodyPr>
          <a:lstStyle/>
          <a:p>
            <a:r>
              <a:rPr lang="de-DE" dirty="0">
                <a:solidFill>
                  <a:schemeClr val="accent6">
                    <a:lumMod val="75000"/>
                  </a:schemeClr>
                </a:solidFill>
                <a:latin typeface="Britannic Bold" panose="020B0903060703020204" pitchFamily="34" charset="0"/>
              </a:rPr>
              <a:t>Meine 1. Präsentation</a:t>
            </a:r>
            <a:endParaRPr lang="de-AT" dirty="0">
              <a:solidFill>
                <a:schemeClr val="accent6">
                  <a:lumMod val="75000"/>
                </a:schemeClr>
              </a:solidFill>
              <a:latin typeface="Britannic Bold" panose="020B0903060703020204" pitchFamily="34" charset="0"/>
            </a:endParaRPr>
          </a:p>
        </p:txBody>
      </p:sp>
      <p:sp>
        <p:nvSpPr>
          <p:cNvPr id="3" name="Untertitel 2">
            <a:extLst>
              <a:ext uri="{FF2B5EF4-FFF2-40B4-BE49-F238E27FC236}">
                <a16:creationId xmlns:a16="http://schemas.microsoft.com/office/drawing/2014/main" id="{6F48E819-97A6-9CAF-5B98-AB1CCE57934C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de-DE" dirty="0"/>
              <a:t>Erstellt von</a:t>
            </a:r>
          </a:p>
          <a:p>
            <a:r>
              <a:rPr lang="de-DE" sz="4800" b="1" i="1" dirty="0">
                <a:solidFill>
                  <a:schemeClr val="accent2"/>
                </a:solidFill>
                <a:latin typeface="Bell MT" panose="02020503060305020303" pitchFamily="18" charset="0"/>
              </a:rPr>
              <a:t>Maria Huber</a:t>
            </a:r>
            <a:endParaRPr lang="de-AT" sz="4800" b="1" i="1" dirty="0">
              <a:solidFill>
                <a:schemeClr val="accent2"/>
              </a:solidFill>
              <a:latin typeface="Bell MT" panose="02020503060305020303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7850724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AC89AD9-E61B-16B7-EB16-FAC57433D54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Aufzählung</a:t>
            </a:r>
            <a:endParaRPr lang="de-AT" dirty="0"/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A01633A1-65D9-3D8C-7247-0122040C9DA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de-DE" dirty="0"/>
              <a:t>1. Ebene</a:t>
            </a:r>
          </a:p>
          <a:p>
            <a:pPr lvl="1"/>
            <a:r>
              <a:rPr lang="de-DE" dirty="0"/>
              <a:t>2. Ebene</a:t>
            </a:r>
          </a:p>
          <a:p>
            <a:pPr lvl="2"/>
            <a:r>
              <a:rPr lang="de-DE" dirty="0"/>
              <a:t>3. Ebene</a:t>
            </a:r>
          </a:p>
          <a:p>
            <a:pPr marL="1600200" marR="0" lvl="3" indent="-22860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Char char="•"/>
              <a:tabLst/>
              <a:defRPr/>
            </a:pPr>
            <a:r>
              <a:rPr lang="de-DE" dirty="0"/>
              <a:t>4. Ebene</a:t>
            </a:r>
          </a:p>
          <a:p>
            <a:pPr lvl="4"/>
            <a:r>
              <a:rPr lang="de-DE" dirty="0"/>
              <a:t>Fünfte Ebene</a:t>
            </a:r>
          </a:p>
          <a:p>
            <a:endParaRPr lang="de-AT" dirty="0"/>
          </a:p>
        </p:txBody>
      </p:sp>
    </p:spTree>
    <p:extLst>
      <p:ext uri="{BB962C8B-B14F-4D97-AF65-F5344CB8AC3E}">
        <p14:creationId xmlns:p14="http://schemas.microsoft.com/office/powerpoint/2010/main" val="425846970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C518DE8-9FA7-29C3-91E2-1089B5340B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Organigramm</a:t>
            </a:r>
            <a:endParaRPr lang="de-AT" dirty="0"/>
          </a:p>
        </p:txBody>
      </p:sp>
      <p:graphicFrame>
        <p:nvGraphicFramePr>
          <p:cNvPr id="4" name="Inhaltsplatzhalter 3">
            <a:extLst>
              <a:ext uri="{FF2B5EF4-FFF2-40B4-BE49-F238E27FC236}">
                <a16:creationId xmlns:a16="http://schemas.microsoft.com/office/drawing/2014/main" id="{525C953A-94F7-BC53-3521-ABD3C746D027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067056955"/>
              </p:ext>
            </p:extLst>
          </p:nvPr>
        </p:nvGraphicFramePr>
        <p:xfrm>
          <a:off x="838200" y="1825625"/>
          <a:ext cx="10515600" cy="432579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52774363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8336763-5724-973F-79D8-8DCBD263C3B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Tabelle</a:t>
            </a:r>
            <a:endParaRPr lang="de-AT" dirty="0"/>
          </a:p>
        </p:txBody>
      </p:sp>
      <p:graphicFrame>
        <p:nvGraphicFramePr>
          <p:cNvPr id="4" name="Tabelle 4">
            <a:extLst>
              <a:ext uri="{FF2B5EF4-FFF2-40B4-BE49-F238E27FC236}">
                <a16:creationId xmlns:a16="http://schemas.microsoft.com/office/drawing/2014/main" id="{34714C1F-D3A9-4A21-45E1-3FC9C75D3725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362903120"/>
              </p:ext>
            </p:extLst>
          </p:nvPr>
        </p:nvGraphicFramePr>
        <p:xfrm>
          <a:off x="838200" y="1825625"/>
          <a:ext cx="10515600" cy="19405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103120">
                  <a:extLst>
                    <a:ext uri="{9D8B030D-6E8A-4147-A177-3AD203B41FA5}">
                      <a16:colId xmlns:a16="http://schemas.microsoft.com/office/drawing/2014/main" val="2846354466"/>
                    </a:ext>
                  </a:extLst>
                </a:gridCol>
                <a:gridCol w="2103120">
                  <a:extLst>
                    <a:ext uri="{9D8B030D-6E8A-4147-A177-3AD203B41FA5}">
                      <a16:colId xmlns:a16="http://schemas.microsoft.com/office/drawing/2014/main" val="2550365416"/>
                    </a:ext>
                  </a:extLst>
                </a:gridCol>
                <a:gridCol w="2103120">
                  <a:extLst>
                    <a:ext uri="{9D8B030D-6E8A-4147-A177-3AD203B41FA5}">
                      <a16:colId xmlns:a16="http://schemas.microsoft.com/office/drawing/2014/main" val="2995876130"/>
                    </a:ext>
                  </a:extLst>
                </a:gridCol>
                <a:gridCol w="2103120">
                  <a:extLst>
                    <a:ext uri="{9D8B030D-6E8A-4147-A177-3AD203B41FA5}">
                      <a16:colId xmlns:a16="http://schemas.microsoft.com/office/drawing/2014/main" val="3280964166"/>
                    </a:ext>
                  </a:extLst>
                </a:gridCol>
                <a:gridCol w="2103120">
                  <a:extLst>
                    <a:ext uri="{9D8B030D-6E8A-4147-A177-3AD203B41FA5}">
                      <a16:colId xmlns:a16="http://schemas.microsoft.com/office/drawing/2014/main" val="2384914875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de-AT" sz="24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accent4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de-DE" sz="240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Montag</a:t>
                      </a:r>
                      <a:endParaRPr lang="de-AT" sz="24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accent4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de-DE" sz="240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Dienstag</a:t>
                      </a:r>
                      <a:endParaRPr lang="de-AT" sz="24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accent4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de-DE" sz="240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Mittwoch</a:t>
                      </a:r>
                      <a:endParaRPr lang="de-AT" sz="24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accent4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de-AT" sz="24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accent4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62183530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de-DE" dirty="0"/>
                        <a:t>Vormittag</a:t>
                      </a:r>
                      <a:endParaRPr lang="de-A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AT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AT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AT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AT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7504822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de-DE" dirty="0"/>
                        <a:t>Mittag</a:t>
                      </a:r>
                      <a:endParaRPr lang="de-A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AT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AT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AT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AT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64669097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de-DE" dirty="0"/>
                        <a:t>Nachmittag</a:t>
                      </a:r>
                      <a:endParaRPr lang="de-A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AT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AT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A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AT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230545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de-DE" dirty="0"/>
                        <a:t>Abend</a:t>
                      </a:r>
                      <a:endParaRPr lang="de-A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AT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AT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A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AT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735310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74944840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F1613735-F8FD-40C6-3FD9-D8DAC777D24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DIAGRAMM</a:t>
            </a:r>
            <a:endParaRPr lang="de-AT" dirty="0"/>
          </a:p>
        </p:txBody>
      </p:sp>
      <p:graphicFrame>
        <p:nvGraphicFramePr>
          <p:cNvPr id="6" name="Inhaltsplatzhalter 5">
            <a:extLst>
              <a:ext uri="{FF2B5EF4-FFF2-40B4-BE49-F238E27FC236}">
                <a16:creationId xmlns:a16="http://schemas.microsoft.com/office/drawing/2014/main" id="{B3394EEC-0196-C019-6E33-563BF085ED3F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787057582"/>
              </p:ext>
            </p:extLst>
          </p:nvPr>
        </p:nvGraphicFramePr>
        <p:xfrm>
          <a:off x="838200" y="1825625"/>
          <a:ext cx="10515600" cy="435133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25828543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50</Words>
  <Application>Microsoft Office PowerPoint</Application>
  <PresentationFormat>Breitbild</PresentationFormat>
  <Paragraphs>30</Paragraphs>
  <Slides>5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5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5</vt:i4>
      </vt:variant>
    </vt:vector>
  </HeadingPairs>
  <TitlesOfParts>
    <vt:vector size="11" baseType="lpstr">
      <vt:lpstr>Arial</vt:lpstr>
      <vt:lpstr>Bell MT</vt:lpstr>
      <vt:lpstr>Britannic Bold</vt:lpstr>
      <vt:lpstr>Calibri</vt:lpstr>
      <vt:lpstr>Calibri Light</vt:lpstr>
      <vt:lpstr>Office</vt:lpstr>
      <vt:lpstr>Meine 1. Präsentation</vt:lpstr>
      <vt:lpstr>Aufzählung</vt:lpstr>
      <vt:lpstr>Organigramm</vt:lpstr>
      <vt:lpstr>Tabelle</vt:lpstr>
      <vt:lpstr>DIAGRAMM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Meine 1.Präsentation</dc:title>
  <dc:creator>ALGE</dc:creator>
  <cp:lastModifiedBy>ALGE </cp:lastModifiedBy>
  <cp:revision>6</cp:revision>
  <dcterms:created xsi:type="dcterms:W3CDTF">2022-05-15T09:00:41Z</dcterms:created>
  <dcterms:modified xsi:type="dcterms:W3CDTF">2022-05-15T12:36:26Z</dcterms:modified>
</cp:coreProperties>
</file>

<file path=docProps/thumbnail.jpeg>
</file>