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DA606-DE5C-45CC-AF61-AEDAC0142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70C2B7E-CE44-6A4E-097B-BFBBEC2EE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28B0DB-E899-0E11-39C8-87310958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ED2960-A64A-3574-1F77-A983625E1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B291B0-73A5-DD7F-97ED-6E43D2F9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871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2AF45-AB1B-60AF-F72C-A392F1186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00DFC-B551-5970-C419-0A8CA18D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CF5351-8D75-F208-C2C9-AABF1948C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BCA9C0-0F5A-315E-3B67-1E29D89BF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455FDC-7A86-9ADE-DA6F-BA0BD2F3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67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E2B9598-50A7-E640-81C5-EFA64B004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ABEAB6-B827-3F31-57A0-3C427C321B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41624F-19FC-EB88-FE0B-67060E3D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B01EB9-937A-6237-BE6C-BDA07694D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B70175-8F75-326F-05A0-312AE352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07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B373C-D483-0053-74DC-1E12E957B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6E7659-22F8-8432-5166-CE0AC4C8A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09A2D4-2954-8DBD-D10B-37B0E86E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669424-832F-1430-14C7-4BB9FCFEF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D9B5FD-A1BD-57A2-2FFE-A1D3A54FD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211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2EAC13-688D-5BAE-3845-7B02606EF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7FEE91B-B287-E195-E729-7BB38240F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E2E0D-2B4F-7D05-F047-6C763D78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AEC1A0-9CE6-289E-133B-927FD84A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FADC9F-F53B-9A5C-7D8C-5FF15397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210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428DB-C612-4B06-CA56-0E9563B9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7DD5D6-EBB0-8578-BA99-F13FE9960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6E67A5-788C-458A-2675-5F8CE2BD2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C6AB6C-5F15-6D04-8F1D-7BA69DB6F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972A69-283B-510D-395B-82B86781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18BF2A-491B-31C2-740D-9B25ECCA5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351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BF3432-FB4A-98E3-C8EE-7AD5D51B1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8C32F76-BA28-8C34-FBB1-7F538EB4B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95F82D-C7BE-C4F0-310A-C89349C10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3527281-01A1-2485-1181-20C868CF4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C2A00B-AB97-88D7-1D38-CCA616ACF6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F950AA-BD54-D0B1-8A4E-6DB07049A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3B18E7-2119-5A90-0A59-5D87F1E97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0FC863-E505-81C4-FE4D-55D92A3DE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400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32EF2-012E-6135-F784-CF765315E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922213-7C31-7D44-0952-01BEDC00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A3CD7B-7077-809B-F107-76033331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4D63F8-5951-95BD-B5D9-CB02744B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4951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DC7487-8684-2A9C-8292-015CEE749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B4D306-7513-22B5-C563-5CE64DC3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C97257B-1F08-3AFE-BFFE-363A1E5C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477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8A016C-1E4F-4E81-2007-618ED24B8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BAC8458-1E4F-E151-6ECD-BAC0F27CD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33F1B5-57C7-A7E9-BFA3-9495EA020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3D321-23BC-4C29-D47F-419E74E7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36C911D-A09C-EECB-0306-9D88E5EF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13AE84-D964-AC66-CFA8-219F64D9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5373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AD573-6B7E-BADD-5527-A3607D1F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365CB7D-A077-4BCE-5FF9-221DE72A01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3B5168-3592-AE20-469C-368C8243A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99CA34-5506-7CB1-2D11-FC99059E7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4D13A6-753A-9767-BB7A-C0F446A59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09FBE1-1F7D-CDB8-9800-3D125EC0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155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B0A954-3C15-E76B-5571-235ABEE82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3C3B41-E1FE-983D-E41B-B81375EF2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536D2-EF49-9B5B-CC5A-911AE99DA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16253-7C34-42A0-8C7A-A23F88C85379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45BE75A-A037-8E0F-54B4-F718878548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13B7D4-7CBE-753C-2E3B-EF07A692C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413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Breitbild</PresentationFormat>
  <Paragraphs>32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7</cp:revision>
  <dcterms:created xsi:type="dcterms:W3CDTF">2022-05-15T09:00:41Z</dcterms:created>
  <dcterms:modified xsi:type="dcterms:W3CDTF">2022-05-15T13:01:07Z</dcterms:modified>
</cp:coreProperties>
</file>