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9" autoAdjust="0"/>
    <p:restoredTop sz="94660"/>
  </p:normalViewPr>
  <p:slideViewPr>
    <p:cSldViewPr snapToGrid="0">
      <p:cViewPr varScale="1">
        <p:scale>
          <a:sx n="59" d="100"/>
          <a:sy n="59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65DEF-2269-433B-8522-4BA839937862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E3F67-570B-4CA3-A150-88E6B03B5966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1792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Weitere Ausführungen auf </a:t>
            </a:r>
            <a:r>
              <a:rPr lang="de-AT"/>
              <a:t>den Folgefolien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3E3F67-570B-4CA3-A150-88E6B03B5966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19365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D7E2C-5CB8-41BC-BCC8-96AA24307A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C1ED1F-C87A-4EFD-A50C-04676F60C9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EDB0C1-682D-4EF9-803D-5CB236EF2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745F43-36C7-45FD-BD67-DA9E04777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B1E89D-7100-4868-9C0E-692D8F54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224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95B311-FEEC-4BB4-86D7-D3F725228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346F7DF-19A0-4DB5-B8EF-3EF3D8C20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E936C1-3D76-49AF-9835-4B7A092E6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FE3519-B4EA-4C41-BB29-BF6CDEE15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D274FD-2C92-4053-91C9-3B3706E0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311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95C080A-50F5-44B8-AB34-8224814086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D80FED2-4045-4151-AF0E-DA9737E469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DFFE4E-0BB3-4BA9-9F80-D341D2585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D2EA9E-330D-4CDB-BE83-508658F0D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E8ECCF-E8B6-4A6D-B70C-2D27EDFA6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9250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18D4F9-292C-43D2-B15A-F9C8A0A9B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9CFB208-4ADD-4440-905D-B67893115D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162DB7-BFF9-44C0-B674-EBD769596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9F34AD-5348-4F20-85B8-840EA443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255F3DF-779E-46E5-891B-1A5BF4490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6067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1BB464-022D-4DCD-93C3-B3E9BD417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EFD4C0C-BFE2-4954-8856-3A92659D1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A82D4B3-2F9A-42BF-9675-F2EEEA44A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7DE28E-96BE-473F-8EFE-968D56B5F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FC4E97-A704-48D6-9C2B-EB22E18FA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925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FE8662-18FC-4582-99C1-BCB75533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FD23B5-9F2E-4190-8F53-BED2F0A8C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1CF51A0-3816-43A3-B26C-FF70B2128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42D5BD-3231-4899-936B-425173198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4443535-A738-4356-8396-A6D35003E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F1854B-2231-4E8C-A144-3D296F20B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447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79530F-F240-4680-9577-0DD22F420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3EEF08-4257-4F91-B603-D6954889E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8E61F9C-BDE6-4B97-9127-699201CF9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EA622E-64A1-4C76-AF44-2427BBC42E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85EEAE0-E834-4645-9B4C-3946EBDD3D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F9E6139-8C77-440C-B2AD-D1BC7303E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4ACB474-8625-49C2-929A-9ED9E3676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80F956D-16F8-465D-96AB-545605ED0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793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5F7EE-BA69-4B3D-81ED-D81D417DC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3B9779-57DF-4BD6-9B41-2800E8F0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34CF08-14E7-4465-AEA7-889EE992E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4B352B-497F-47C5-B288-FC8E5D399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3595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127AD4C-90A5-42A0-A2F9-A2696E7C2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8422D6A-F034-4111-B703-DDC1DDF57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C5B582-1E71-4471-92BF-22A8EF177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2428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61070-76D3-4BFD-B430-814764B1C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AF0C2F-E425-4ED7-818B-BC096548B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F360FC6-EB8C-4D08-8868-B1594F2C4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D944ADA-5B0D-490C-884F-E43947C9A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EB2DA6-1F5E-41B5-B0C0-35A2C56C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A82C9C-1A12-4ABF-8EB1-68FD36909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134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8DCB61-EB1B-4BB4-8481-318F3906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3C565EA-7D9D-4CCB-A562-4EE94EFC9C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5E36A4C-B7E9-4703-951C-FE39B6286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1AECDB-07EB-42AE-AD86-45D8EC3F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533B86-EA20-4952-B023-892065031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3B2AD24-0FBC-4AEB-8ACC-47F5AF88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0900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A8EB3C4-7EE5-41F2-9520-FFF514A71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D81C49A-9A05-41CF-864C-D083EFB91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956A6D-9A81-4129-B03D-D76B27C98F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2D157-7EB2-4FBD-8D45-745730FEEEAD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2FC252-B39E-4DD9-A4AF-4B047E58F8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13B19D-5991-45E3-B5A0-1F9395B0C7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E2284-8E7D-41C2-B296-1823822594E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8149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Freizeit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6CA19-959A-4939-8BB4-20BB4DB6D82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193909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</vt:lpstr>
      <vt:lpstr>Freizeit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2022-05-12T07:11:24Z</dcterms:created>
  <dcterms:modified xsi:type="dcterms:W3CDTF">2022-05-15T16:06:32Z</dcterms:modified>
</cp:coreProperties>
</file>