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314" r:id="rId6"/>
    <p:sldId id="260" r:id="rId7"/>
    <p:sldId id="261" r:id="rId8"/>
    <p:sldId id="262" r:id="rId9"/>
    <p:sldId id="31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2566" autoAdjust="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Umsatz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33-483B-8984-67AD3F15958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F33-483B-8984-67AD3F15958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33-483B-8984-67AD3F15958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F33-483B-8984-67AD3F159586}"/>
              </c:ext>
            </c:extLst>
          </c:dPt>
          <c:cat>
            <c:strRef>
              <c:f>Sheet1!$A$2:$A$5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33-483B-8984-67AD3F1595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de-DE" sz="1197" b="0" i="0" u="none" strike="noStrike" kern="1200" baseline="0" noProof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65121" y="1060016"/>
          <a:ext cx="2311767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2311767" y="330632"/>
              </a:lnTo>
              <a:lnTo>
                <a:pt x="2311767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077380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1019468" y="330632"/>
              </a:lnTo>
              <a:lnTo>
                <a:pt x="1019468" y="4851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057911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1019468" y="0"/>
              </a:moveTo>
              <a:lnTo>
                <a:pt x="1019468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31660" y="1060016"/>
          <a:ext cx="91440" cy="485174"/>
        </a:xfrm>
        <a:custGeom>
          <a:avLst/>
          <a:gdLst/>
          <a:ahLst/>
          <a:cxnLst/>
          <a:rect l="0" t="0" r="0" b="0"/>
          <a:pathLst>
            <a:path>
              <a:moveTo>
                <a:pt x="133460" y="0"/>
              </a:moveTo>
              <a:lnTo>
                <a:pt x="133460" y="330632"/>
              </a:lnTo>
              <a:lnTo>
                <a:pt x="45720" y="330632"/>
              </a:lnTo>
              <a:lnTo>
                <a:pt x="45720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2765613" y="1060016"/>
          <a:ext cx="2399507" cy="485174"/>
        </a:xfrm>
        <a:custGeom>
          <a:avLst/>
          <a:gdLst/>
          <a:ahLst/>
          <a:cxnLst/>
          <a:rect l="0" t="0" r="0" b="0"/>
          <a:pathLst>
            <a:path>
              <a:moveTo>
                <a:pt x="2399507" y="0"/>
              </a:moveTo>
              <a:lnTo>
                <a:pt x="2399507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3983069" y="695"/>
          <a:ext cx="2364103" cy="10593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168427" y="176785"/>
          <a:ext cx="2364103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  <a:endParaRPr lang="de-AT" sz="1800" kern="1200" dirty="0"/>
        </a:p>
      </dsp:txBody>
      <dsp:txXfrm>
        <a:off x="4199453" y="207811"/>
        <a:ext cx="2302051" cy="997268"/>
      </dsp:txXfrm>
    </dsp:sp>
    <dsp:sp modelId="{7213D8C4-590E-4F1A-ACE2-9E60A4C714FD}">
      <dsp:nvSpPr>
        <dsp:cNvPr id="0" name=""/>
        <dsp:cNvSpPr/>
      </dsp:nvSpPr>
      <dsp:spPr>
        <a:xfrm>
          <a:off x="1931502" y="1545191"/>
          <a:ext cx="1668221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116860" y="1721281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  <a:endParaRPr lang="de-AT" sz="1800" kern="1200" dirty="0"/>
        </a:p>
      </dsp:txBody>
      <dsp:txXfrm>
        <a:off x="2147886" y="1752307"/>
        <a:ext cx="1606169" cy="997268"/>
      </dsp:txXfrm>
    </dsp:sp>
    <dsp:sp modelId="{69A40D58-1492-4B95-8BE9-5AE193570B56}">
      <dsp:nvSpPr>
        <dsp:cNvPr id="0" name=""/>
        <dsp:cNvSpPr/>
      </dsp:nvSpPr>
      <dsp:spPr>
        <a:xfrm>
          <a:off x="3970440" y="1545191"/>
          <a:ext cx="2213880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155798" y="1721281"/>
          <a:ext cx="2213880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Breitfuß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  <a:endParaRPr lang="de-AT" sz="1800" kern="1200" dirty="0"/>
        </a:p>
      </dsp:txBody>
      <dsp:txXfrm>
        <a:off x="4186824" y="1752307"/>
        <a:ext cx="2151828" cy="997268"/>
      </dsp:txXfrm>
    </dsp:sp>
    <dsp:sp modelId="{EE5D5F89-0E1A-49E7-94B5-E1D726A905B6}">
      <dsp:nvSpPr>
        <dsp:cNvPr id="0" name=""/>
        <dsp:cNvSpPr/>
      </dsp:nvSpPr>
      <dsp:spPr>
        <a:xfrm>
          <a:off x="3223800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409158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  <a:endParaRPr lang="de-AT" sz="1800" kern="1200" dirty="0"/>
        </a:p>
      </dsp:txBody>
      <dsp:txXfrm>
        <a:off x="3440184" y="3296802"/>
        <a:ext cx="1606169" cy="997268"/>
      </dsp:txXfrm>
    </dsp:sp>
    <dsp:sp modelId="{44DEA457-644E-4A1D-8748-1C71AEB81979}">
      <dsp:nvSpPr>
        <dsp:cNvPr id="0" name=""/>
        <dsp:cNvSpPr/>
      </dsp:nvSpPr>
      <dsp:spPr>
        <a:xfrm>
          <a:off x="5262738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48096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Görkan</a:t>
          </a:r>
          <a:endParaRPr lang="de-AT" sz="1800" kern="1200" dirty="0"/>
        </a:p>
      </dsp:txBody>
      <dsp:txXfrm>
        <a:off x="5479122" y="3296802"/>
        <a:ext cx="1606169" cy="997268"/>
      </dsp:txXfrm>
    </dsp:sp>
    <dsp:sp modelId="{BE869435-F89F-42C2-84A1-877B5D4FCBED}">
      <dsp:nvSpPr>
        <dsp:cNvPr id="0" name=""/>
        <dsp:cNvSpPr/>
      </dsp:nvSpPr>
      <dsp:spPr>
        <a:xfrm>
          <a:off x="6555037" y="1545191"/>
          <a:ext cx="1843702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740395" y="1721281"/>
          <a:ext cx="1843702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  <a:endParaRPr lang="de-AT" sz="1800" kern="1200" dirty="0"/>
        </a:p>
      </dsp:txBody>
      <dsp:txXfrm>
        <a:off x="6771421" y="1752307"/>
        <a:ext cx="1781650" cy="997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4B064-4E3E-4D45-9BF3-06B1C54C6B04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92E4A-F58B-4C12-868C-7B181A86570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5017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AE5FABD-26C8-4F74-B1E3-45BC91BC9D7B}" type="slidenum">
              <a:rPr lang="de-DE" smtClean="0"/>
              <a:pPr rtl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297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5B8A-ED1F-452E-BBEC-835F2AFCB9E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69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4007-A55A-4BDE-9527-C7DAB839ADAB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861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D9DD-2A5E-49CB-B0A3-0C06DB3953BD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037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32FA-0DD1-4A66-97DA-62240A051766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4798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7964-3733-4AC3-9313-EAE02A7AA3F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7596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203C-56F3-4159-91A8-E1DA1B66063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0787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80FF-C2B9-41FB-8EB9-6928DB6381B7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6348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A8C-C135-48F8-8DF4-77EE7E96E3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2494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_Blaues_Dreieck Patch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605BCA9F-FC20-461D-9118-7EC2AC28D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75958" y="0"/>
            <a:ext cx="9016043" cy="6858000"/>
          </a:xfrm>
          <a:custGeom>
            <a:avLst/>
            <a:gdLst>
              <a:gd name="connsiteX0" fmla="*/ 5153328 w 9016043"/>
              <a:gd name="connsiteY0" fmla="*/ 0 h 6858000"/>
              <a:gd name="connsiteX1" fmla="*/ 9016043 w 9016043"/>
              <a:gd name="connsiteY1" fmla="*/ 0 h 6858000"/>
              <a:gd name="connsiteX2" fmla="*/ 9016043 w 9016043"/>
              <a:gd name="connsiteY2" fmla="*/ 6858000 h 6858000"/>
              <a:gd name="connsiteX3" fmla="*/ 0 w 9016043"/>
              <a:gd name="connsiteY3" fmla="*/ 6858000 h 6858000"/>
              <a:gd name="connsiteX4" fmla="*/ 5153328 w 9016043"/>
              <a:gd name="connsiteY4" fmla="*/ 681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16043" h="6858000">
                <a:moveTo>
                  <a:pt x="5153328" y="0"/>
                </a:moveTo>
                <a:lnTo>
                  <a:pt x="9016043" y="0"/>
                </a:lnTo>
                <a:lnTo>
                  <a:pt x="9016043" y="6858000"/>
                </a:lnTo>
                <a:lnTo>
                  <a:pt x="0" y="6858000"/>
                </a:lnTo>
                <a:lnTo>
                  <a:pt x="5153328" y="68183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de-DE" noProof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8640" y="990600"/>
            <a:ext cx="10805160" cy="707886"/>
          </a:xfrm>
        </p:spPr>
        <p:txBody>
          <a:bodyPr lIns="91440" rtlCol="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146143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1E3DB-C210-40EC-B088-A0B035E99AA3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276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14BD-C6F9-4266-BE17-7A84AA88F12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1890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D0AC-E9A0-4EDB-8376-CE537C437897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5431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B8-15D3-44F2-9A53-73DE4600CBDF}" type="datetime1">
              <a:rPr lang="de-AT" smtClean="0"/>
              <a:t>15.05.2022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945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F3D1-C742-4368-8D7D-F42DC84D321E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93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72C0-2D3F-4116-AD57-55E109B50D84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14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DDA-3AE0-45C6-927D-0D3BE26C547E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53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F3F0-03A9-4077-883E-2D6597C57F8D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428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457200" rtl="0" eaLnBrk="1" latinLnBrk="0" hangingPunct="1">
              <a:defRPr lang="de-AT" sz="900" i="1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3C7B725-AD7E-4D92-93C8-BE10BCE04D2C}" type="datetime1">
              <a:rPr lang="de-AT" smtClean="0"/>
              <a:pPr/>
              <a:t>15.05.2022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2021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808AC94-5471-4C7A-A483-0B002B7A5E5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: nach oben gekippt 7">
            <a:extLst>
              <a:ext uri="{FF2B5EF4-FFF2-40B4-BE49-F238E27FC236}">
                <a16:creationId xmlns:a16="http://schemas.microsoft.com/office/drawing/2014/main" id="{CEF4B50F-4B41-70B2-860F-7686191FF574}"/>
              </a:ext>
            </a:extLst>
          </p:cNvPr>
          <p:cNvSpPr/>
          <p:nvPr userDrawn="1"/>
        </p:nvSpPr>
        <p:spPr>
          <a:xfrm>
            <a:off x="9996394" y="820000"/>
            <a:ext cx="1980000" cy="900000"/>
          </a:xfrm>
          <a:prstGeom prst="ribbon2">
            <a:avLst/>
          </a:prstGeom>
          <a:solidFill>
            <a:schemeClr val="accent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4930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pexels.com/de/foto/lebensmittel-gesund-rot-fruchte-62687/" TargetMode="External"/><Relationship Id="rId7" Type="http://schemas.openxmlformats.org/officeDocument/2006/relationships/hyperlink" Target="https://pixnio.com/de/tiere/katzen-katzchen/katze-katzchen-jung-verspielt-sus-tier-portrat-pelz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hyperlink" Target="https://pixabay.com/de/illustrations/personen-gruppe-silhouetten-mann-109967/" TargetMode="External"/><Relationship Id="rId4" Type="http://schemas.openxmlformats.org/officeDocument/2006/relationships/image" Target="../media/image2.jpg"/><Relationship Id="rId9" Type="http://schemas.openxmlformats.org/officeDocument/2006/relationships/hyperlink" Target="https://pixabay.com/en/pansy-violet-viola-violaceae-427139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microsoft.com/de-de/powerpoint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1">
                    <a:lumMod val="50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236881-5F89-5472-BF08-6A67AAB5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0B7F-2604-4D9A-9A77-305FD8A9250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85D92-C90D-A156-08E9-F722B2B2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9455C-41A3-534F-97E4-D9D64A60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056955"/>
              </p:ext>
            </p:extLst>
          </p:nvPr>
        </p:nvGraphicFramePr>
        <p:xfrm>
          <a:off x="838200" y="1825625"/>
          <a:ext cx="10515600" cy="432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F1DBA99-340B-378D-2245-3B52BC4D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AD5B-1F97-4EC6-AE34-D6606093D13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64E50F-2088-5282-15F4-2682CFBC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13A0F4-F40F-23E8-7D56-A6112923C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A95F6-7F2A-4BBF-0668-6244CB51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9568-4539-4EA8-9B2E-FF63CD0FE8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F22BEF-B86A-316B-D10F-3DA25260C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F6A8C-75E2-4CCD-4302-7A15751A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45444F-39D3-01F1-E1AE-A1AF2E75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Vergleich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470D8E-AD1D-A3C7-C34C-56BDF3FA679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59A6893-529F-B637-A693-3EAB78366DA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424C64-27BE-18B3-2549-ED15E4896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D0AC-E9A0-4EDB-8376-CE537C437897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5B1319-9788-BF93-8C16-8BD89AE3B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28A73E-D6E7-3B3C-8965-202963AD8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5414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82D65A6-5DDF-65B5-D928-6AEB0DB4A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DF0F-AFDF-4C5B-9C98-025C69961D30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E83036-6C8A-EA0C-7A7C-74823C83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AAB48F-2E3F-25B1-51B7-C2C1499CD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5A0DB3-9499-7766-3D0B-DA2212CA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Onlinegrafiken einfügen</a:t>
            </a:r>
            <a:endParaRPr lang="de-AT" dirty="0"/>
          </a:p>
        </p:txBody>
      </p:sp>
      <p:pic>
        <p:nvPicPr>
          <p:cNvPr id="6" name="Grafik 5" descr="Ein Bild, das Apfel, Obst, grün, drinnen enthält.&#10;&#10;Automatisch generierte Beschreibung">
            <a:extLst>
              <a:ext uri="{FF2B5EF4-FFF2-40B4-BE49-F238E27FC236}">
                <a16:creationId xmlns:a16="http://schemas.microsoft.com/office/drawing/2014/main" id="{AC0EDA01-59B8-99D6-0923-C724225CA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8805" y="2438056"/>
            <a:ext cx="2960598" cy="19818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50A4BD-F3EA-F092-323A-62476ADBC311}"/>
              </a:ext>
            </a:extLst>
          </p:cNvPr>
          <p:cNvSpPr txBox="1"/>
          <p:nvPr/>
        </p:nvSpPr>
        <p:spPr>
          <a:xfrm>
            <a:off x="1529535" y="1918587"/>
            <a:ext cx="18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Apfel</a:t>
            </a:r>
            <a:endParaRPr lang="de-AT" dirty="0"/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8B41E5D-AEB9-7B8B-F14E-9F7246D27E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773535" y="3254482"/>
            <a:ext cx="3475383" cy="2457205"/>
          </a:xfrm>
          <a:prstGeom prst="rect">
            <a:avLst/>
          </a:prstGeom>
        </p:spPr>
      </p:pic>
      <p:pic>
        <p:nvPicPr>
          <p:cNvPr id="18" name="Grafik 17" descr="Ein Bild, das Katze, sitzend, Säugetier, drinnen enthält.&#10;&#10;Automatisch generierte Beschreibung">
            <a:extLst>
              <a:ext uri="{FF2B5EF4-FFF2-40B4-BE49-F238E27FC236}">
                <a16:creationId xmlns:a16="http://schemas.microsoft.com/office/drawing/2014/main" id="{33F609F1-526F-DC50-E827-F837EF9E2A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 rot="1671844">
            <a:off x="8944440" y="1412246"/>
            <a:ext cx="2786952" cy="1857123"/>
          </a:xfrm>
          <a:prstGeom prst="rect">
            <a:avLst/>
          </a:prstGeom>
        </p:spPr>
      </p:pic>
      <p:pic>
        <p:nvPicPr>
          <p:cNvPr id="11" name="Grafik 10" descr="Ein Bild, das Pflanze enthält.&#10;&#10;Automatisch generierte Beschreibung">
            <a:extLst>
              <a:ext uri="{FF2B5EF4-FFF2-40B4-BE49-F238E27FC236}">
                <a16:creationId xmlns:a16="http://schemas.microsoft.com/office/drawing/2014/main" id="{6630E922-0736-4C73-2678-FF0E9AEBB6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6648283" y="2125155"/>
            <a:ext cx="1814885" cy="1649895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B5DD67B-AE5F-9366-977A-A2767C4CD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22101-3E85-4BAA-9C29-F0E71BCE5641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499E1CC-2EC8-350A-1694-58001F866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5D6BBA-640C-B090-D4A0-6564AAB79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8884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A216216-A21A-734C-74DA-FA735315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</a:t>
            </a:r>
            <a:endParaRPr lang="de-AT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E70D579-E14B-1458-2E2F-21E627795908}"/>
              </a:ext>
            </a:extLst>
          </p:cNvPr>
          <p:cNvGrpSpPr/>
          <p:nvPr/>
        </p:nvGrpSpPr>
        <p:grpSpPr>
          <a:xfrm>
            <a:off x="983107" y="1663062"/>
            <a:ext cx="2716696" cy="3902851"/>
            <a:chOff x="983107" y="1663062"/>
            <a:chExt cx="2716696" cy="3902851"/>
          </a:xfrm>
        </p:grpSpPr>
        <p:sp>
          <p:nvSpPr>
            <p:cNvPr id="4" name="Stern: 5 Zacken 3">
              <a:extLst>
                <a:ext uri="{FF2B5EF4-FFF2-40B4-BE49-F238E27FC236}">
                  <a16:creationId xmlns:a16="http://schemas.microsoft.com/office/drawing/2014/main" id="{E49F0740-008E-E6C9-DCC7-E746815D7E1C}"/>
                </a:ext>
              </a:extLst>
            </p:cNvPr>
            <p:cNvSpPr/>
            <p:nvPr/>
          </p:nvSpPr>
          <p:spPr>
            <a:xfrm>
              <a:off x="2162551" y="1663062"/>
              <a:ext cx="622852" cy="62956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: 5 Zacken 4">
              <a:extLst>
                <a:ext uri="{FF2B5EF4-FFF2-40B4-BE49-F238E27FC236}">
                  <a16:creationId xmlns:a16="http://schemas.microsoft.com/office/drawing/2014/main" id="{02A452E3-20F8-827A-08DD-53644B23BB52}"/>
                </a:ext>
              </a:extLst>
            </p:cNvPr>
            <p:cNvSpPr/>
            <p:nvPr/>
          </p:nvSpPr>
          <p:spPr>
            <a:xfrm>
              <a:off x="983107" y="3225783"/>
              <a:ext cx="914400" cy="91440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Stern: 5 Zacken 5">
              <a:hlinkClick r:id="rId2"/>
              <a:extLst>
                <a:ext uri="{FF2B5EF4-FFF2-40B4-BE49-F238E27FC236}">
                  <a16:creationId xmlns:a16="http://schemas.microsoft.com/office/drawing/2014/main" id="{6FD6B93C-15B5-5982-53FA-1727BFA39C0F}"/>
                </a:ext>
              </a:extLst>
            </p:cNvPr>
            <p:cNvSpPr/>
            <p:nvPr/>
          </p:nvSpPr>
          <p:spPr>
            <a:xfrm>
              <a:off x="2162551" y="4140183"/>
              <a:ext cx="1537252" cy="142573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767354FB-653F-33D5-C5F7-DEF2E4E522D6}"/>
              </a:ext>
            </a:extLst>
          </p:cNvPr>
          <p:cNvSpPr/>
          <p:nvPr/>
        </p:nvSpPr>
        <p:spPr>
          <a:xfrm>
            <a:off x="6096000" y="1328876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D5258E9-4DB8-560F-63D3-B8E6F76093D6}"/>
              </a:ext>
            </a:extLst>
          </p:cNvPr>
          <p:cNvCxnSpPr/>
          <p:nvPr/>
        </p:nvCxnSpPr>
        <p:spPr>
          <a:xfrm flipV="1">
            <a:off x="8666922" y="4140183"/>
            <a:ext cx="1908313" cy="1311965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prechblase: oval 9">
            <a:extLst>
              <a:ext uri="{FF2B5EF4-FFF2-40B4-BE49-F238E27FC236}">
                <a16:creationId xmlns:a16="http://schemas.microsoft.com/office/drawing/2014/main" id="{A813D8CB-5C99-105E-B4CE-FDB69121ADD8}"/>
              </a:ext>
            </a:extLst>
          </p:cNvPr>
          <p:cNvSpPr/>
          <p:nvPr/>
        </p:nvSpPr>
        <p:spPr>
          <a:xfrm flipV="1">
            <a:off x="6102624" y="2422181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90E04034-D6FE-4366-FF92-2B8C68D41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4B2-9D09-4CA0-A90D-5FD2812B0376}" type="datetime1">
              <a:rPr lang="de-AT" smtClean="0"/>
              <a:t>15.05.2022</a:t>
            </a:fld>
            <a:endParaRPr lang="de-AT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FD85611-AA50-22BA-3DFF-808207D4B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33F86D0-C909-5DEA-33B7-8317CBB9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9533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152902DB-60A1-4BBC-BD80-ABD51351CC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04200" y="2590800"/>
            <a:ext cx="2209800" cy="2209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667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287F1B-3E25-4481-B199-24E6AD18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rtlCol="0"/>
          <a:lstStyle/>
          <a:p>
            <a:pPr rtl="0"/>
            <a:r>
              <a:rPr lang="de-DE" dirty="0">
                <a:solidFill>
                  <a:srgbClr val="C00000"/>
                </a:solidFill>
              </a:rPr>
              <a:t>KREISDIAGRAMM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01D4ADB-79CE-478E-8FBE-53E59DEC9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de-DE" smtClean="0"/>
              <a:pPr rtl="0"/>
              <a:t>9</a:t>
            </a:fld>
            <a:endParaRPr lang="de-DE" dirty="0"/>
          </a:p>
        </p:txBody>
      </p:sp>
      <p:sp>
        <p:nvSpPr>
          <p:cNvPr id="5" name="Textplatzhalter 119">
            <a:extLst>
              <a:ext uri="{FF2B5EF4-FFF2-40B4-BE49-F238E27FC236}">
                <a16:creationId xmlns:a16="http://schemas.microsoft.com/office/drawing/2014/main" id="{A8F5C4E3-6105-466B-A340-80D73DB22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93060" y="6641305"/>
            <a:ext cx="173736" cy="1524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20" tIns="45720" rIns="4572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000" kern="120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de-DE" dirty="0"/>
          </a:p>
        </p:txBody>
      </p:sp>
      <p:graphicFrame>
        <p:nvGraphicFramePr>
          <p:cNvPr id="7" name="Diagramm 6" descr="Diagramm">
            <a:extLst>
              <a:ext uri="{FF2B5EF4-FFF2-40B4-BE49-F238E27FC236}">
                <a16:creationId xmlns:a16="http://schemas.microsoft.com/office/drawing/2014/main" id="{423F99F7-105E-4F90-AEE5-0ABC1BA8E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1428354"/>
              </p:ext>
            </p:extLst>
          </p:nvPr>
        </p:nvGraphicFramePr>
        <p:xfrm>
          <a:off x="7543800" y="2133600"/>
          <a:ext cx="3530600" cy="3471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36D8B7C8-55F2-49D9-A8C1-5754C2A7D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51900" y="32385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3475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90</Words>
  <Application>Microsoft Office PowerPoint</Application>
  <PresentationFormat>Breitbild</PresentationFormat>
  <Paragraphs>60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8" baseType="lpstr">
      <vt:lpstr>Arial</vt:lpstr>
      <vt:lpstr>Bell MT</vt:lpstr>
      <vt:lpstr>Britannic Bold</vt:lpstr>
      <vt:lpstr>Broadway</vt:lpstr>
      <vt:lpstr>Calibri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Vergleich</vt:lpstr>
      <vt:lpstr>DIAGRAMM</vt:lpstr>
      <vt:lpstr>Onlinegrafiken einfügen</vt:lpstr>
      <vt:lpstr>Formen</vt:lpstr>
      <vt:lpstr>KREISDIAGRAMM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13</cp:revision>
  <dcterms:created xsi:type="dcterms:W3CDTF">2022-05-15T09:00:41Z</dcterms:created>
  <dcterms:modified xsi:type="dcterms:W3CDTF">2022-05-15T15:05:14Z</dcterms:modified>
</cp:coreProperties>
</file>