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8" autoAdjust="0"/>
    <p:restoredTop sz="92566" autoAdjust="0"/>
  </p:normalViewPr>
  <p:slideViewPr>
    <p:cSldViewPr snapToGrid="0">
      <p:cViewPr varScale="1">
        <p:scale>
          <a:sx n="72" d="100"/>
          <a:sy n="72" d="100"/>
        </p:scale>
        <p:origin x="642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B6-4E0A-B82A-DFB89CFE6B46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B6-4E0A-B82A-DFB89CFE6B4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780466319"/>
        <c:axId val="780462159"/>
      </c:barChart>
      <c:catAx>
        <c:axId val="7804663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2159"/>
        <c:crosses val="autoZero"/>
        <c:auto val="1"/>
        <c:lblAlgn val="ctr"/>
        <c:lblOffset val="100"/>
        <c:noMultiLvlLbl val="0"/>
      </c:catAx>
      <c:valAx>
        <c:axId val="780462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63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3200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324C9C-441C-4E92-92F3-3DFED12DBCF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AT"/>
        </a:p>
      </dgm:t>
    </dgm:pt>
    <dgm:pt modelId="{C0BDDD05-B924-4508-B98B-E8B2EAC0FC93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  <a:endParaRPr lang="de-AT" dirty="0"/>
        </a:p>
      </dgm:t>
    </dgm:pt>
    <dgm:pt modelId="{BD5E7FA7-FD18-4760-8D54-8E994E722E24}" type="parTrans" cxnId="{249B166E-0DB2-455D-AA2A-8788D56A0E40}">
      <dgm:prSet/>
      <dgm:spPr/>
      <dgm:t>
        <a:bodyPr/>
        <a:lstStyle/>
        <a:p>
          <a:endParaRPr lang="de-AT"/>
        </a:p>
      </dgm:t>
    </dgm:pt>
    <dgm:pt modelId="{C40A0C0F-5435-4E36-808C-D223DA5095CC}" type="sibTrans" cxnId="{249B166E-0DB2-455D-AA2A-8788D56A0E40}">
      <dgm:prSet/>
      <dgm:spPr/>
      <dgm:t>
        <a:bodyPr/>
        <a:lstStyle/>
        <a:p>
          <a:endParaRPr lang="de-AT"/>
        </a:p>
      </dgm:t>
    </dgm:pt>
    <dgm:pt modelId="{489D3740-A501-4B16-A9DA-6FF44DF15AB3}" type="asst">
      <dgm:prSet phldrT="[Text]"/>
      <dgm:spPr/>
      <dgm:t>
        <a:bodyPr/>
        <a:lstStyle/>
        <a:p>
          <a:r>
            <a:rPr lang="de-DE" dirty="0"/>
            <a:t>Brigitte Breitfuß</a:t>
          </a:r>
        </a:p>
        <a:p>
          <a:r>
            <a:rPr lang="de-DE" dirty="0"/>
            <a:t>Marketing</a:t>
          </a:r>
          <a:endParaRPr lang="de-AT" dirty="0"/>
        </a:p>
      </dgm:t>
    </dgm:pt>
    <dgm:pt modelId="{F74DF672-0FB0-43D6-822A-1C06C440450C}" type="parTrans" cxnId="{5BB931BA-BD8A-4D3F-B24C-479CCF784E3D}">
      <dgm:prSet/>
      <dgm:spPr/>
      <dgm:t>
        <a:bodyPr/>
        <a:lstStyle/>
        <a:p>
          <a:endParaRPr lang="de-AT"/>
        </a:p>
      </dgm:t>
    </dgm:pt>
    <dgm:pt modelId="{AC86D57F-580E-4D90-ACFB-DF023C868DAA}" type="sibTrans" cxnId="{5BB931BA-BD8A-4D3F-B24C-479CCF784E3D}">
      <dgm:prSet/>
      <dgm:spPr/>
      <dgm:t>
        <a:bodyPr/>
        <a:lstStyle/>
        <a:p>
          <a:endParaRPr lang="de-AT"/>
        </a:p>
      </dgm:t>
    </dgm:pt>
    <dgm:pt modelId="{190C4144-7D94-4758-B41C-C1A45D03CF88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  <a:endParaRPr lang="de-AT" dirty="0"/>
        </a:p>
      </dgm:t>
    </dgm:pt>
    <dgm:pt modelId="{94E19E42-A729-47BE-B75E-26ADCBB1C51D}" type="parTrans" cxnId="{AC74DDFB-0DE8-4229-BC81-F09F96CB34C6}">
      <dgm:prSet/>
      <dgm:spPr/>
      <dgm:t>
        <a:bodyPr/>
        <a:lstStyle/>
        <a:p>
          <a:endParaRPr lang="de-AT"/>
        </a:p>
      </dgm:t>
    </dgm:pt>
    <dgm:pt modelId="{C4DE4EC4-BFF7-4AFD-89DF-447206F0E7C7}" type="sibTrans" cxnId="{AC74DDFB-0DE8-4229-BC81-F09F96CB34C6}">
      <dgm:prSet/>
      <dgm:spPr/>
      <dgm:t>
        <a:bodyPr/>
        <a:lstStyle/>
        <a:p>
          <a:endParaRPr lang="de-AT"/>
        </a:p>
      </dgm:t>
    </dgm:pt>
    <dgm:pt modelId="{44C5C4D0-10AD-449D-8106-B478641173F1}">
      <dgm:prSet/>
      <dgm:spPr/>
      <dgm:t>
        <a:bodyPr/>
        <a:lstStyle/>
        <a:p>
          <a:r>
            <a:rPr lang="de-DE" dirty="0"/>
            <a:t>Dieter Dorfer</a:t>
          </a:r>
          <a:endParaRPr lang="de-AT" dirty="0"/>
        </a:p>
      </dgm:t>
    </dgm:pt>
    <dgm:pt modelId="{B06F524B-7A4C-4FDE-A0FC-51391AB8CD09}" type="parTrans" cxnId="{0F3F8A71-95EC-40A4-86B6-58801C2EAD1B}">
      <dgm:prSet/>
      <dgm:spPr/>
      <dgm:t>
        <a:bodyPr/>
        <a:lstStyle/>
        <a:p>
          <a:endParaRPr lang="de-AT"/>
        </a:p>
      </dgm:t>
    </dgm:pt>
    <dgm:pt modelId="{6D371D62-3C8D-4AEB-83E1-20CC8D776995}" type="sibTrans" cxnId="{0F3F8A71-95EC-40A4-86B6-58801C2EAD1B}">
      <dgm:prSet/>
      <dgm:spPr/>
      <dgm:t>
        <a:bodyPr/>
        <a:lstStyle/>
        <a:p>
          <a:endParaRPr lang="de-AT"/>
        </a:p>
      </dgm:t>
    </dgm:pt>
    <dgm:pt modelId="{DFE20889-4B2A-4EED-80A0-9DD45BEBEF00}">
      <dgm:prSet/>
      <dgm:spPr/>
      <dgm:t>
        <a:bodyPr/>
        <a:lstStyle/>
        <a:p>
          <a:r>
            <a:rPr lang="de-DE" dirty="0"/>
            <a:t>Ilona Görkan</a:t>
          </a:r>
          <a:endParaRPr lang="de-AT" dirty="0"/>
        </a:p>
      </dgm:t>
    </dgm:pt>
    <dgm:pt modelId="{9B0BB02A-1332-42A3-89F9-8829F96AA790}" type="parTrans" cxnId="{8C225507-EEDF-4AC4-8587-FE35EDAA064F}">
      <dgm:prSet/>
      <dgm:spPr/>
      <dgm:t>
        <a:bodyPr/>
        <a:lstStyle/>
        <a:p>
          <a:endParaRPr lang="de-AT"/>
        </a:p>
      </dgm:t>
    </dgm:pt>
    <dgm:pt modelId="{47EB6976-9C92-45A3-9AFD-B96455603A11}" type="sibTrans" cxnId="{8C225507-EEDF-4AC4-8587-FE35EDAA064F}">
      <dgm:prSet/>
      <dgm:spPr/>
      <dgm:t>
        <a:bodyPr/>
        <a:lstStyle/>
        <a:p>
          <a:endParaRPr lang="de-AT"/>
        </a:p>
      </dgm:t>
    </dgm:pt>
    <dgm:pt modelId="{18BAF897-34FB-4010-8136-9868B6B0E510}" type="asst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  <a:endParaRPr lang="de-AT" dirty="0"/>
        </a:p>
      </dgm:t>
    </dgm:pt>
    <dgm:pt modelId="{A1AEE617-8D9D-41FC-BB1E-F094F699A9E0}" type="parTrans" cxnId="{A0B15864-D321-40F7-A6CB-9D71DF70F5B8}">
      <dgm:prSet/>
      <dgm:spPr/>
      <dgm:t>
        <a:bodyPr/>
        <a:lstStyle/>
        <a:p>
          <a:endParaRPr lang="de-AT"/>
        </a:p>
      </dgm:t>
    </dgm:pt>
    <dgm:pt modelId="{E1D045C6-471A-4492-AA6E-DE09E0FC8891}" type="sibTrans" cxnId="{A0B15864-D321-40F7-A6CB-9D71DF70F5B8}">
      <dgm:prSet/>
      <dgm:spPr/>
      <dgm:t>
        <a:bodyPr/>
        <a:lstStyle/>
        <a:p>
          <a:endParaRPr lang="de-AT"/>
        </a:p>
      </dgm:t>
    </dgm:pt>
    <dgm:pt modelId="{6B979DA1-2B20-41A0-AF51-BFA03999183D}" type="pres">
      <dgm:prSet presAssocID="{B0324C9C-441C-4E92-92F3-3DFED12DBC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704F8C9-C89D-4189-9E9F-1FCD71E92CFC}" type="pres">
      <dgm:prSet presAssocID="{C0BDDD05-B924-4508-B98B-E8B2EAC0FC93}" presName="hierRoot1" presStyleCnt="0"/>
      <dgm:spPr/>
    </dgm:pt>
    <dgm:pt modelId="{12C2A801-C1C0-4DE6-AEC2-A209D1ABD81F}" type="pres">
      <dgm:prSet presAssocID="{C0BDDD05-B924-4508-B98B-E8B2EAC0FC93}" presName="composite" presStyleCnt="0"/>
      <dgm:spPr/>
    </dgm:pt>
    <dgm:pt modelId="{298C0E1E-A246-4F78-A2F5-8569664832B5}" type="pres">
      <dgm:prSet presAssocID="{C0BDDD05-B924-4508-B98B-E8B2EAC0FC93}" presName="background" presStyleLbl="node0" presStyleIdx="0" presStyleCnt="1"/>
      <dgm:spPr/>
    </dgm:pt>
    <dgm:pt modelId="{01EAF91C-53C8-45F8-A460-C0B2CDE1EC09}" type="pres">
      <dgm:prSet presAssocID="{C0BDDD05-B924-4508-B98B-E8B2EAC0FC93}" presName="text" presStyleLbl="fgAcc0" presStyleIdx="0" presStyleCnt="1" custScaleX="141714">
        <dgm:presLayoutVars>
          <dgm:chPref val="3"/>
        </dgm:presLayoutVars>
      </dgm:prSet>
      <dgm:spPr/>
    </dgm:pt>
    <dgm:pt modelId="{676BB398-2AEF-4251-A821-F950C3B79203}" type="pres">
      <dgm:prSet presAssocID="{C0BDDD05-B924-4508-B98B-E8B2EAC0FC93}" presName="hierChild2" presStyleCnt="0"/>
      <dgm:spPr/>
    </dgm:pt>
    <dgm:pt modelId="{893071D4-6796-49B9-BB93-E9DF48A33545}" type="pres">
      <dgm:prSet presAssocID="{A1AEE617-8D9D-41FC-BB1E-F094F699A9E0}" presName="Name10" presStyleLbl="parChTrans1D2" presStyleIdx="0" presStyleCnt="3"/>
      <dgm:spPr/>
    </dgm:pt>
    <dgm:pt modelId="{E4170680-E504-44DE-AC28-A67ECAD0828A}" type="pres">
      <dgm:prSet presAssocID="{18BAF897-34FB-4010-8136-9868B6B0E510}" presName="hierRoot2" presStyleCnt="0"/>
      <dgm:spPr/>
    </dgm:pt>
    <dgm:pt modelId="{8FD49A7E-9E2C-4581-8AD1-D6C68A53720B}" type="pres">
      <dgm:prSet presAssocID="{18BAF897-34FB-4010-8136-9868B6B0E510}" presName="composite2" presStyleCnt="0"/>
      <dgm:spPr/>
    </dgm:pt>
    <dgm:pt modelId="{7213D8C4-590E-4F1A-ACE2-9E60A4C714FD}" type="pres">
      <dgm:prSet presAssocID="{18BAF897-34FB-4010-8136-9868B6B0E510}" presName="background2" presStyleLbl="asst1" presStyleIdx="0" presStyleCnt="2"/>
      <dgm:spPr/>
    </dgm:pt>
    <dgm:pt modelId="{0A62CCA6-0290-4962-AB93-008AE910BA70}" type="pres">
      <dgm:prSet presAssocID="{18BAF897-34FB-4010-8136-9868B6B0E510}" presName="text2" presStyleLbl="fgAcc2" presStyleIdx="0" presStyleCnt="3">
        <dgm:presLayoutVars>
          <dgm:chPref val="3"/>
        </dgm:presLayoutVars>
      </dgm:prSet>
      <dgm:spPr/>
    </dgm:pt>
    <dgm:pt modelId="{827216BC-5E61-44AF-BB40-19713FC777C9}" type="pres">
      <dgm:prSet presAssocID="{18BAF897-34FB-4010-8136-9868B6B0E510}" presName="hierChild3" presStyleCnt="0"/>
      <dgm:spPr/>
    </dgm:pt>
    <dgm:pt modelId="{7B4ACDAA-2B39-4C41-93B3-CE8DF0387D4E}" type="pres">
      <dgm:prSet presAssocID="{F74DF672-0FB0-43D6-822A-1C06C440450C}" presName="Name10" presStyleLbl="parChTrans1D2" presStyleIdx="1" presStyleCnt="3"/>
      <dgm:spPr/>
    </dgm:pt>
    <dgm:pt modelId="{22FC6ACC-9FA5-4CC8-9CAC-32F0C7BCDD7D}" type="pres">
      <dgm:prSet presAssocID="{489D3740-A501-4B16-A9DA-6FF44DF15AB3}" presName="hierRoot2" presStyleCnt="0"/>
      <dgm:spPr/>
    </dgm:pt>
    <dgm:pt modelId="{93492C98-3C06-4F1F-95DB-6FEB920D2356}" type="pres">
      <dgm:prSet presAssocID="{489D3740-A501-4B16-A9DA-6FF44DF15AB3}" presName="composite2" presStyleCnt="0"/>
      <dgm:spPr/>
    </dgm:pt>
    <dgm:pt modelId="{69A40D58-1492-4B95-8BE9-5AE193570B56}" type="pres">
      <dgm:prSet presAssocID="{489D3740-A501-4B16-A9DA-6FF44DF15AB3}" presName="background2" presStyleLbl="asst1" presStyleIdx="1" presStyleCnt="2"/>
      <dgm:spPr/>
    </dgm:pt>
    <dgm:pt modelId="{5E212006-367F-463E-BABF-44C3CC3086A6}" type="pres">
      <dgm:prSet presAssocID="{489D3740-A501-4B16-A9DA-6FF44DF15AB3}" presName="text2" presStyleLbl="fgAcc2" presStyleIdx="1" presStyleCnt="3" custScaleX="132709">
        <dgm:presLayoutVars>
          <dgm:chPref val="3"/>
        </dgm:presLayoutVars>
      </dgm:prSet>
      <dgm:spPr/>
    </dgm:pt>
    <dgm:pt modelId="{6DB3E63D-3729-4496-8098-28CBB69BEA62}" type="pres">
      <dgm:prSet presAssocID="{489D3740-A501-4B16-A9DA-6FF44DF15AB3}" presName="hierChild3" presStyleCnt="0"/>
      <dgm:spPr/>
    </dgm:pt>
    <dgm:pt modelId="{AD674896-9E80-492A-BB6F-87CD770DDCFE}" type="pres">
      <dgm:prSet presAssocID="{B06F524B-7A4C-4FDE-A0FC-51391AB8CD09}" presName="Name17" presStyleLbl="parChTrans1D3" presStyleIdx="0" presStyleCnt="2"/>
      <dgm:spPr/>
    </dgm:pt>
    <dgm:pt modelId="{C0A5D2EA-5332-447B-8951-05CD5625A95A}" type="pres">
      <dgm:prSet presAssocID="{44C5C4D0-10AD-449D-8106-B478641173F1}" presName="hierRoot3" presStyleCnt="0"/>
      <dgm:spPr/>
    </dgm:pt>
    <dgm:pt modelId="{F9F90820-5359-48DB-B233-6E16F0CAA137}" type="pres">
      <dgm:prSet presAssocID="{44C5C4D0-10AD-449D-8106-B478641173F1}" presName="composite3" presStyleCnt="0"/>
      <dgm:spPr/>
    </dgm:pt>
    <dgm:pt modelId="{EE5D5F89-0E1A-49E7-94B5-E1D726A905B6}" type="pres">
      <dgm:prSet presAssocID="{44C5C4D0-10AD-449D-8106-B478641173F1}" presName="background3" presStyleLbl="node3" presStyleIdx="0" presStyleCnt="2"/>
      <dgm:spPr/>
    </dgm:pt>
    <dgm:pt modelId="{B7407B15-B718-41BD-9224-4075CE8EE9FA}" type="pres">
      <dgm:prSet presAssocID="{44C5C4D0-10AD-449D-8106-B478641173F1}" presName="text3" presStyleLbl="fgAcc3" presStyleIdx="0" presStyleCnt="2">
        <dgm:presLayoutVars>
          <dgm:chPref val="3"/>
        </dgm:presLayoutVars>
      </dgm:prSet>
      <dgm:spPr/>
    </dgm:pt>
    <dgm:pt modelId="{37AA1B17-7716-44FE-83BA-3CBC133E0028}" type="pres">
      <dgm:prSet presAssocID="{44C5C4D0-10AD-449D-8106-B478641173F1}" presName="hierChild4" presStyleCnt="0"/>
      <dgm:spPr/>
    </dgm:pt>
    <dgm:pt modelId="{3A1E6112-8775-4A61-A585-7E43AE2B954B}" type="pres">
      <dgm:prSet presAssocID="{9B0BB02A-1332-42A3-89F9-8829F96AA790}" presName="Name17" presStyleLbl="parChTrans1D3" presStyleIdx="1" presStyleCnt="2"/>
      <dgm:spPr/>
    </dgm:pt>
    <dgm:pt modelId="{5A6977FC-DDA6-4839-A1D1-C5082484A4CB}" type="pres">
      <dgm:prSet presAssocID="{DFE20889-4B2A-4EED-80A0-9DD45BEBEF00}" presName="hierRoot3" presStyleCnt="0"/>
      <dgm:spPr/>
    </dgm:pt>
    <dgm:pt modelId="{447A0984-F663-44EE-A4E6-0382F23A1869}" type="pres">
      <dgm:prSet presAssocID="{DFE20889-4B2A-4EED-80A0-9DD45BEBEF00}" presName="composite3" presStyleCnt="0"/>
      <dgm:spPr/>
    </dgm:pt>
    <dgm:pt modelId="{44DEA457-644E-4A1D-8748-1C71AEB81979}" type="pres">
      <dgm:prSet presAssocID="{DFE20889-4B2A-4EED-80A0-9DD45BEBEF00}" presName="background3" presStyleLbl="node3" presStyleIdx="1" presStyleCnt="2"/>
      <dgm:spPr/>
    </dgm:pt>
    <dgm:pt modelId="{1DBC2579-A391-4F8B-BA64-77E414CF36D9}" type="pres">
      <dgm:prSet presAssocID="{DFE20889-4B2A-4EED-80A0-9DD45BEBEF00}" presName="text3" presStyleLbl="fgAcc3" presStyleIdx="1" presStyleCnt="2">
        <dgm:presLayoutVars>
          <dgm:chPref val="3"/>
        </dgm:presLayoutVars>
      </dgm:prSet>
      <dgm:spPr/>
    </dgm:pt>
    <dgm:pt modelId="{A27B0A2D-76D5-42D0-92EB-D54E4F0234DD}" type="pres">
      <dgm:prSet presAssocID="{DFE20889-4B2A-4EED-80A0-9DD45BEBEF00}" presName="hierChild4" presStyleCnt="0"/>
      <dgm:spPr/>
    </dgm:pt>
    <dgm:pt modelId="{DBE39BE0-C26E-4C71-B4E3-E94CF26CF333}" type="pres">
      <dgm:prSet presAssocID="{94E19E42-A729-47BE-B75E-26ADCBB1C51D}" presName="Name10" presStyleLbl="parChTrans1D2" presStyleIdx="2" presStyleCnt="3"/>
      <dgm:spPr/>
    </dgm:pt>
    <dgm:pt modelId="{1D8D41D7-1236-455F-AF6D-E7DBE70C32D5}" type="pres">
      <dgm:prSet presAssocID="{190C4144-7D94-4758-B41C-C1A45D03CF88}" presName="hierRoot2" presStyleCnt="0"/>
      <dgm:spPr/>
    </dgm:pt>
    <dgm:pt modelId="{37384354-CB40-4DAD-942E-46E6F6BA4E10}" type="pres">
      <dgm:prSet presAssocID="{190C4144-7D94-4758-B41C-C1A45D03CF88}" presName="composite2" presStyleCnt="0"/>
      <dgm:spPr/>
    </dgm:pt>
    <dgm:pt modelId="{BE869435-F89F-42C2-84A1-877B5D4FCBED}" type="pres">
      <dgm:prSet presAssocID="{190C4144-7D94-4758-B41C-C1A45D03CF88}" presName="background2" presStyleLbl="node2" presStyleIdx="0" presStyleCnt="1"/>
      <dgm:spPr/>
    </dgm:pt>
    <dgm:pt modelId="{44F49667-5B03-49BC-90AC-DF5C4097FC07}" type="pres">
      <dgm:prSet presAssocID="{190C4144-7D94-4758-B41C-C1A45D03CF88}" presName="text2" presStyleLbl="fgAcc2" presStyleIdx="2" presStyleCnt="3" custScaleX="110519">
        <dgm:presLayoutVars>
          <dgm:chPref val="3"/>
        </dgm:presLayoutVars>
      </dgm:prSet>
      <dgm:spPr/>
    </dgm:pt>
    <dgm:pt modelId="{0C9963E4-365C-431F-B809-E5F587BB647B}" type="pres">
      <dgm:prSet presAssocID="{190C4144-7D94-4758-B41C-C1A45D03CF88}" presName="hierChild3" presStyleCnt="0"/>
      <dgm:spPr/>
    </dgm:pt>
  </dgm:ptLst>
  <dgm:cxnLst>
    <dgm:cxn modelId="{8C225507-EEDF-4AC4-8587-FE35EDAA064F}" srcId="{489D3740-A501-4B16-A9DA-6FF44DF15AB3}" destId="{DFE20889-4B2A-4EED-80A0-9DD45BEBEF00}" srcOrd="1" destOrd="0" parTransId="{9B0BB02A-1332-42A3-89F9-8829F96AA790}" sibTransId="{47EB6976-9C92-45A3-9AFD-B96455603A11}"/>
    <dgm:cxn modelId="{07BAE439-C6CE-480E-B08E-54BF2BFF4163}" type="presOf" srcId="{F74DF672-0FB0-43D6-822A-1C06C440450C}" destId="{7B4ACDAA-2B39-4C41-93B3-CE8DF0387D4E}" srcOrd="0" destOrd="0" presId="urn:microsoft.com/office/officeart/2005/8/layout/hierarchy1"/>
    <dgm:cxn modelId="{1EC4DF41-6F7E-408D-A4B8-7A60A24F6DA9}" type="presOf" srcId="{B06F524B-7A4C-4FDE-A0FC-51391AB8CD09}" destId="{AD674896-9E80-492A-BB6F-87CD770DDCFE}" srcOrd="0" destOrd="0" presId="urn:microsoft.com/office/officeart/2005/8/layout/hierarchy1"/>
    <dgm:cxn modelId="{A0B15864-D321-40F7-A6CB-9D71DF70F5B8}" srcId="{C0BDDD05-B924-4508-B98B-E8B2EAC0FC93}" destId="{18BAF897-34FB-4010-8136-9868B6B0E510}" srcOrd="0" destOrd="0" parTransId="{A1AEE617-8D9D-41FC-BB1E-F094F699A9E0}" sibTransId="{E1D045C6-471A-4492-AA6E-DE09E0FC8891}"/>
    <dgm:cxn modelId="{EDA8996D-0804-414C-9A8C-7363A368120C}" type="presOf" srcId="{A1AEE617-8D9D-41FC-BB1E-F094F699A9E0}" destId="{893071D4-6796-49B9-BB93-E9DF48A33545}" srcOrd="0" destOrd="0" presId="urn:microsoft.com/office/officeart/2005/8/layout/hierarchy1"/>
    <dgm:cxn modelId="{249B166E-0DB2-455D-AA2A-8788D56A0E40}" srcId="{B0324C9C-441C-4E92-92F3-3DFED12DBCFB}" destId="{C0BDDD05-B924-4508-B98B-E8B2EAC0FC93}" srcOrd="0" destOrd="0" parTransId="{BD5E7FA7-FD18-4760-8D54-8E994E722E24}" sibTransId="{C40A0C0F-5435-4E36-808C-D223DA5095CC}"/>
    <dgm:cxn modelId="{0F3F8A71-95EC-40A4-86B6-58801C2EAD1B}" srcId="{489D3740-A501-4B16-A9DA-6FF44DF15AB3}" destId="{44C5C4D0-10AD-449D-8106-B478641173F1}" srcOrd="0" destOrd="0" parTransId="{B06F524B-7A4C-4FDE-A0FC-51391AB8CD09}" sibTransId="{6D371D62-3C8D-4AEB-83E1-20CC8D776995}"/>
    <dgm:cxn modelId="{CF471F52-E615-4DAB-BE09-CDDEF982052C}" type="presOf" srcId="{190C4144-7D94-4758-B41C-C1A45D03CF88}" destId="{44F49667-5B03-49BC-90AC-DF5C4097FC07}" srcOrd="0" destOrd="0" presId="urn:microsoft.com/office/officeart/2005/8/layout/hierarchy1"/>
    <dgm:cxn modelId="{B0FC0789-B951-4419-8F6E-792EE3633E7F}" type="presOf" srcId="{9B0BB02A-1332-42A3-89F9-8829F96AA790}" destId="{3A1E6112-8775-4A61-A585-7E43AE2B954B}" srcOrd="0" destOrd="0" presId="urn:microsoft.com/office/officeart/2005/8/layout/hierarchy1"/>
    <dgm:cxn modelId="{A3C38CA1-882E-47D7-A79F-93F2F604C7D5}" type="presOf" srcId="{C0BDDD05-B924-4508-B98B-E8B2EAC0FC93}" destId="{01EAF91C-53C8-45F8-A460-C0B2CDE1EC09}" srcOrd="0" destOrd="0" presId="urn:microsoft.com/office/officeart/2005/8/layout/hierarchy1"/>
    <dgm:cxn modelId="{7C51BCB2-2794-4AAE-8A03-4CE3B9FDB9EB}" type="presOf" srcId="{94E19E42-A729-47BE-B75E-26ADCBB1C51D}" destId="{DBE39BE0-C26E-4C71-B4E3-E94CF26CF333}" srcOrd="0" destOrd="0" presId="urn:microsoft.com/office/officeart/2005/8/layout/hierarchy1"/>
    <dgm:cxn modelId="{5BB931BA-BD8A-4D3F-B24C-479CCF784E3D}" srcId="{C0BDDD05-B924-4508-B98B-E8B2EAC0FC93}" destId="{489D3740-A501-4B16-A9DA-6FF44DF15AB3}" srcOrd="1" destOrd="0" parTransId="{F74DF672-0FB0-43D6-822A-1C06C440450C}" sibTransId="{AC86D57F-580E-4D90-ACFB-DF023C868DAA}"/>
    <dgm:cxn modelId="{8ECB19C5-CEEE-47DD-B688-ABDB80A4D375}" type="presOf" srcId="{B0324C9C-441C-4E92-92F3-3DFED12DBCFB}" destId="{6B979DA1-2B20-41A0-AF51-BFA03999183D}" srcOrd="0" destOrd="0" presId="urn:microsoft.com/office/officeart/2005/8/layout/hierarchy1"/>
    <dgm:cxn modelId="{26ECE4ED-A345-4A04-BE5C-0F57A70F34CC}" type="presOf" srcId="{44C5C4D0-10AD-449D-8106-B478641173F1}" destId="{B7407B15-B718-41BD-9224-4075CE8EE9FA}" srcOrd="0" destOrd="0" presId="urn:microsoft.com/office/officeart/2005/8/layout/hierarchy1"/>
    <dgm:cxn modelId="{AF3D63EE-E223-489E-B111-73597557E288}" type="presOf" srcId="{489D3740-A501-4B16-A9DA-6FF44DF15AB3}" destId="{5E212006-367F-463E-BABF-44C3CC3086A6}" srcOrd="0" destOrd="0" presId="urn:microsoft.com/office/officeart/2005/8/layout/hierarchy1"/>
    <dgm:cxn modelId="{730B0DF2-DD12-44DB-8DD1-FD8B3B3F646A}" type="presOf" srcId="{DFE20889-4B2A-4EED-80A0-9DD45BEBEF00}" destId="{1DBC2579-A391-4F8B-BA64-77E414CF36D9}" srcOrd="0" destOrd="0" presId="urn:microsoft.com/office/officeart/2005/8/layout/hierarchy1"/>
    <dgm:cxn modelId="{A3FF5DF4-9E00-453D-93BE-32409170149F}" type="presOf" srcId="{18BAF897-34FB-4010-8136-9868B6B0E510}" destId="{0A62CCA6-0290-4962-AB93-008AE910BA70}" srcOrd="0" destOrd="0" presId="urn:microsoft.com/office/officeart/2005/8/layout/hierarchy1"/>
    <dgm:cxn modelId="{AC74DDFB-0DE8-4229-BC81-F09F96CB34C6}" srcId="{C0BDDD05-B924-4508-B98B-E8B2EAC0FC93}" destId="{190C4144-7D94-4758-B41C-C1A45D03CF88}" srcOrd="2" destOrd="0" parTransId="{94E19E42-A729-47BE-B75E-26ADCBB1C51D}" sibTransId="{C4DE4EC4-BFF7-4AFD-89DF-447206F0E7C7}"/>
    <dgm:cxn modelId="{145A59B5-9CC5-46A8-9EB2-F09E0ADCA472}" type="presParOf" srcId="{6B979DA1-2B20-41A0-AF51-BFA03999183D}" destId="{5704F8C9-C89D-4189-9E9F-1FCD71E92CFC}" srcOrd="0" destOrd="0" presId="urn:microsoft.com/office/officeart/2005/8/layout/hierarchy1"/>
    <dgm:cxn modelId="{0885DA7C-9F43-4455-8354-B704E499B233}" type="presParOf" srcId="{5704F8C9-C89D-4189-9E9F-1FCD71E92CFC}" destId="{12C2A801-C1C0-4DE6-AEC2-A209D1ABD81F}" srcOrd="0" destOrd="0" presId="urn:microsoft.com/office/officeart/2005/8/layout/hierarchy1"/>
    <dgm:cxn modelId="{CA35F169-753A-430C-B1F9-F3FBE4DC405C}" type="presParOf" srcId="{12C2A801-C1C0-4DE6-AEC2-A209D1ABD81F}" destId="{298C0E1E-A246-4F78-A2F5-8569664832B5}" srcOrd="0" destOrd="0" presId="urn:microsoft.com/office/officeart/2005/8/layout/hierarchy1"/>
    <dgm:cxn modelId="{0CA366F9-0ACE-496C-943A-79D3C6F4FD19}" type="presParOf" srcId="{12C2A801-C1C0-4DE6-AEC2-A209D1ABD81F}" destId="{01EAF91C-53C8-45F8-A460-C0B2CDE1EC09}" srcOrd="1" destOrd="0" presId="urn:microsoft.com/office/officeart/2005/8/layout/hierarchy1"/>
    <dgm:cxn modelId="{2639906A-AFE6-4E64-99E3-F43DEB7D5E1B}" type="presParOf" srcId="{5704F8C9-C89D-4189-9E9F-1FCD71E92CFC}" destId="{676BB398-2AEF-4251-A821-F950C3B79203}" srcOrd="1" destOrd="0" presId="urn:microsoft.com/office/officeart/2005/8/layout/hierarchy1"/>
    <dgm:cxn modelId="{093FC352-87FE-4CCB-A68D-D529B1358D94}" type="presParOf" srcId="{676BB398-2AEF-4251-A821-F950C3B79203}" destId="{893071D4-6796-49B9-BB93-E9DF48A33545}" srcOrd="0" destOrd="0" presId="urn:microsoft.com/office/officeart/2005/8/layout/hierarchy1"/>
    <dgm:cxn modelId="{1E87A4DD-39C1-45D0-B166-9854ECB7E9F0}" type="presParOf" srcId="{676BB398-2AEF-4251-A821-F950C3B79203}" destId="{E4170680-E504-44DE-AC28-A67ECAD0828A}" srcOrd="1" destOrd="0" presId="urn:microsoft.com/office/officeart/2005/8/layout/hierarchy1"/>
    <dgm:cxn modelId="{1CE3F102-97B7-4203-94FD-F1C3D86B07C7}" type="presParOf" srcId="{E4170680-E504-44DE-AC28-A67ECAD0828A}" destId="{8FD49A7E-9E2C-4581-8AD1-D6C68A53720B}" srcOrd="0" destOrd="0" presId="urn:microsoft.com/office/officeart/2005/8/layout/hierarchy1"/>
    <dgm:cxn modelId="{CCD4B1B4-635D-4FE0-9047-7AB8C59A26F7}" type="presParOf" srcId="{8FD49A7E-9E2C-4581-8AD1-D6C68A53720B}" destId="{7213D8C4-590E-4F1A-ACE2-9E60A4C714FD}" srcOrd="0" destOrd="0" presId="urn:microsoft.com/office/officeart/2005/8/layout/hierarchy1"/>
    <dgm:cxn modelId="{336B9823-F365-420D-B830-31F0FF297E5F}" type="presParOf" srcId="{8FD49A7E-9E2C-4581-8AD1-D6C68A53720B}" destId="{0A62CCA6-0290-4962-AB93-008AE910BA70}" srcOrd="1" destOrd="0" presId="urn:microsoft.com/office/officeart/2005/8/layout/hierarchy1"/>
    <dgm:cxn modelId="{AFD0BCED-9A8D-495D-A6C9-4F1C7BD8BCEE}" type="presParOf" srcId="{E4170680-E504-44DE-AC28-A67ECAD0828A}" destId="{827216BC-5E61-44AF-BB40-19713FC777C9}" srcOrd="1" destOrd="0" presId="urn:microsoft.com/office/officeart/2005/8/layout/hierarchy1"/>
    <dgm:cxn modelId="{5C117752-7B25-4EA4-98B9-88F0660CAC58}" type="presParOf" srcId="{676BB398-2AEF-4251-A821-F950C3B79203}" destId="{7B4ACDAA-2B39-4C41-93B3-CE8DF0387D4E}" srcOrd="2" destOrd="0" presId="urn:microsoft.com/office/officeart/2005/8/layout/hierarchy1"/>
    <dgm:cxn modelId="{5C065886-6040-42B3-A8F2-C52C5F2CFDC0}" type="presParOf" srcId="{676BB398-2AEF-4251-A821-F950C3B79203}" destId="{22FC6ACC-9FA5-4CC8-9CAC-32F0C7BCDD7D}" srcOrd="3" destOrd="0" presId="urn:microsoft.com/office/officeart/2005/8/layout/hierarchy1"/>
    <dgm:cxn modelId="{33A6BDA4-6A6B-4FA5-BCD6-AD2A8BADB527}" type="presParOf" srcId="{22FC6ACC-9FA5-4CC8-9CAC-32F0C7BCDD7D}" destId="{93492C98-3C06-4F1F-95DB-6FEB920D2356}" srcOrd="0" destOrd="0" presId="urn:microsoft.com/office/officeart/2005/8/layout/hierarchy1"/>
    <dgm:cxn modelId="{9A67C29F-5834-4A86-A71B-A34421BDF8F8}" type="presParOf" srcId="{93492C98-3C06-4F1F-95DB-6FEB920D2356}" destId="{69A40D58-1492-4B95-8BE9-5AE193570B56}" srcOrd="0" destOrd="0" presId="urn:microsoft.com/office/officeart/2005/8/layout/hierarchy1"/>
    <dgm:cxn modelId="{378A91F6-4037-48D8-8B64-9EEB7A7BF5EB}" type="presParOf" srcId="{93492C98-3C06-4F1F-95DB-6FEB920D2356}" destId="{5E212006-367F-463E-BABF-44C3CC3086A6}" srcOrd="1" destOrd="0" presId="urn:microsoft.com/office/officeart/2005/8/layout/hierarchy1"/>
    <dgm:cxn modelId="{4B610D6A-C4C5-4E57-A18E-997FAED45A6C}" type="presParOf" srcId="{22FC6ACC-9FA5-4CC8-9CAC-32F0C7BCDD7D}" destId="{6DB3E63D-3729-4496-8098-28CBB69BEA62}" srcOrd="1" destOrd="0" presId="urn:microsoft.com/office/officeart/2005/8/layout/hierarchy1"/>
    <dgm:cxn modelId="{1C830471-4C65-4A2D-B7D2-EDCC09637693}" type="presParOf" srcId="{6DB3E63D-3729-4496-8098-28CBB69BEA62}" destId="{AD674896-9E80-492A-BB6F-87CD770DDCFE}" srcOrd="0" destOrd="0" presId="urn:microsoft.com/office/officeart/2005/8/layout/hierarchy1"/>
    <dgm:cxn modelId="{866606E8-0E04-4434-8093-96A607A70AB3}" type="presParOf" srcId="{6DB3E63D-3729-4496-8098-28CBB69BEA62}" destId="{C0A5D2EA-5332-447B-8951-05CD5625A95A}" srcOrd="1" destOrd="0" presId="urn:microsoft.com/office/officeart/2005/8/layout/hierarchy1"/>
    <dgm:cxn modelId="{F053A3DD-7E7F-48A3-A9D7-93B82AC195B1}" type="presParOf" srcId="{C0A5D2EA-5332-447B-8951-05CD5625A95A}" destId="{F9F90820-5359-48DB-B233-6E16F0CAA137}" srcOrd="0" destOrd="0" presId="urn:microsoft.com/office/officeart/2005/8/layout/hierarchy1"/>
    <dgm:cxn modelId="{A7F794D3-AF3A-4133-AA47-1037554E5472}" type="presParOf" srcId="{F9F90820-5359-48DB-B233-6E16F0CAA137}" destId="{EE5D5F89-0E1A-49E7-94B5-E1D726A905B6}" srcOrd="0" destOrd="0" presId="urn:microsoft.com/office/officeart/2005/8/layout/hierarchy1"/>
    <dgm:cxn modelId="{0D92CE50-7136-4BED-8C22-76F09AB6F1F0}" type="presParOf" srcId="{F9F90820-5359-48DB-B233-6E16F0CAA137}" destId="{B7407B15-B718-41BD-9224-4075CE8EE9FA}" srcOrd="1" destOrd="0" presId="urn:microsoft.com/office/officeart/2005/8/layout/hierarchy1"/>
    <dgm:cxn modelId="{07F2D9F1-65CA-4FF0-8466-522981F4E3A8}" type="presParOf" srcId="{C0A5D2EA-5332-447B-8951-05CD5625A95A}" destId="{37AA1B17-7716-44FE-83BA-3CBC133E0028}" srcOrd="1" destOrd="0" presId="urn:microsoft.com/office/officeart/2005/8/layout/hierarchy1"/>
    <dgm:cxn modelId="{F0973FBB-8081-42E8-9C0D-F09C1586432A}" type="presParOf" srcId="{6DB3E63D-3729-4496-8098-28CBB69BEA62}" destId="{3A1E6112-8775-4A61-A585-7E43AE2B954B}" srcOrd="2" destOrd="0" presId="urn:microsoft.com/office/officeart/2005/8/layout/hierarchy1"/>
    <dgm:cxn modelId="{02E9F6C6-EDB9-49F7-BD0F-A9DFB5E5684D}" type="presParOf" srcId="{6DB3E63D-3729-4496-8098-28CBB69BEA62}" destId="{5A6977FC-DDA6-4839-A1D1-C5082484A4CB}" srcOrd="3" destOrd="0" presId="urn:microsoft.com/office/officeart/2005/8/layout/hierarchy1"/>
    <dgm:cxn modelId="{91C09114-F055-4EBB-947F-874C53DFDF80}" type="presParOf" srcId="{5A6977FC-DDA6-4839-A1D1-C5082484A4CB}" destId="{447A0984-F663-44EE-A4E6-0382F23A1869}" srcOrd="0" destOrd="0" presId="urn:microsoft.com/office/officeart/2005/8/layout/hierarchy1"/>
    <dgm:cxn modelId="{ECD356E6-D284-4127-B322-2160E2184629}" type="presParOf" srcId="{447A0984-F663-44EE-A4E6-0382F23A1869}" destId="{44DEA457-644E-4A1D-8748-1C71AEB81979}" srcOrd="0" destOrd="0" presId="urn:microsoft.com/office/officeart/2005/8/layout/hierarchy1"/>
    <dgm:cxn modelId="{5B6111F3-01F2-4F56-8BF9-2AA4D173479C}" type="presParOf" srcId="{447A0984-F663-44EE-A4E6-0382F23A1869}" destId="{1DBC2579-A391-4F8B-BA64-77E414CF36D9}" srcOrd="1" destOrd="0" presId="urn:microsoft.com/office/officeart/2005/8/layout/hierarchy1"/>
    <dgm:cxn modelId="{571E0ABF-D91C-4BC1-8A5C-44D1465E3356}" type="presParOf" srcId="{5A6977FC-DDA6-4839-A1D1-C5082484A4CB}" destId="{A27B0A2D-76D5-42D0-92EB-D54E4F0234DD}" srcOrd="1" destOrd="0" presId="urn:microsoft.com/office/officeart/2005/8/layout/hierarchy1"/>
    <dgm:cxn modelId="{FB96E755-B3C6-45BA-9B70-FD331EBA508D}" type="presParOf" srcId="{676BB398-2AEF-4251-A821-F950C3B79203}" destId="{DBE39BE0-C26E-4C71-B4E3-E94CF26CF333}" srcOrd="4" destOrd="0" presId="urn:microsoft.com/office/officeart/2005/8/layout/hierarchy1"/>
    <dgm:cxn modelId="{6E685525-B804-42E4-B87E-9FC1D9B7CF7D}" type="presParOf" srcId="{676BB398-2AEF-4251-A821-F950C3B79203}" destId="{1D8D41D7-1236-455F-AF6D-E7DBE70C32D5}" srcOrd="5" destOrd="0" presId="urn:microsoft.com/office/officeart/2005/8/layout/hierarchy1"/>
    <dgm:cxn modelId="{06447061-CE94-4522-B14C-050EC254CD2A}" type="presParOf" srcId="{1D8D41D7-1236-455F-AF6D-E7DBE70C32D5}" destId="{37384354-CB40-4DAD-942E-46E6F6BA4E10}" srcOrd="0" destOrd="0" presId="urn:microsoft.com/office/officeart/2005/8/layout/hierarchy1"/>
    <dgm:cxn modelId="{50288836-2AB8-47E5-B553-559668136B44}" type="presParOf" srcId="{37384354-CB40-4DAD-942E-46E6F6BA4E10}" destId="{BE869435-F89F-42C2-84A1-877B5D4FCBED}" srcOrd="0" destOrd="0" presId="urn:microsoft.com/office/officeart/2005/8/layout/hierarchy1"/>
    <dgm:cxn modelId="{A9483690-B1B1-456E-A8F1-DB60BE070511}" type="presParOf" srcId="{37384354-CB40-4DAD-942E-46E6F6BA4E10}" destId="{44F49667-5B03-49BC-90AC-DF5C4097FC07}" srcOrd="1" destOrd="0" presId="urn:microsoft.com/office/officeart/2005/8/layout/hierarchy1"/>
    <dgm:cxn modelId="{A542B2A0-1F64-4974-95D6-8F8F9DA99C01}" type="presParOf" srcId="{1D8D41D7-1236-455F-AF6D-E7DBE70C32D5}" destId="{0C9963E4-365C-431F-B809-E5F587BB647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39BE0-C26E-4C71-B4E3-E94CF26CF333}">
      <dsp:nvSpPr>
        <dsp:cNvPr id="0" name=""/>
        <dsp:cNvSpPr/>
      </dsp:nvSpPr>
      <dsp:spPr>
        <a:xfrm>
          <a:off x="5165121" y="1060016"/>
          <a:ext cx="2311767" cy="485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"/>
              </a:lnTo>
              <a:lnTo>
                <a:pt x="2311767" y="330632"/>
              </a:lnTo>
              <a:lnTo>
                <a:pt x="2311767" y="48517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E6112-8775-4A61-A585-7E43AE2B954B}">
      <dsp:nvSpPr>
        <dsp:cNvPr id="0" name=""/>
        <dsp:cNvSpPr/>
      </dsp:nvSpPr>
      <dsp:spPr>
        <a:xfrm>
          <a:off x="5077380" y="2604511"/>
          <a:ext cx="1019468" cy="485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"/>
              </a:lnTo>
              <a:lnTo>
                <a:pt x="1019468" y="330632"/>
              </a:lnTo>
              <a:lnTo>
                <a:pt x="1019468" y="48517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74896-9E80-492A-BB6F-87CD770DDCFE}">
      <dsp:nvSpPr>
        <dsp:cNvPr id="0" name=""/>
        <dsp:cNvSpPr/>
      </dsp:nvSpPr>
      <dsp:spPr>
        <a:xfrm>
          <a:off x="4057911" y="2604511"/>
          <a:ext cx="1019468" cy="485174"/>
        </a:xfrm>
        <a:custGeom>
          <a:avLst/>
          <a:gdLst/>
          <a:ahLst/>
          <a:cxnLst/>
          <a:rect l="0" t="0" r="0" b="0"/>
          <a:pathLst>
            <a:path>
              <a:moveTo>
                <a:pt x="1019468" y="0"/>
              </a:moveTo>
              <a:lnTo>
                <a:pt x="1019468" y="330632"/>
              </a:lnTo>
              <a:lnTo>
                <a:pt x="0" y="330632"/>
              </a:lnTo>
              <a:lnTo>
                <a:pt x="0" y="48517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4ACDAA-2B39-4C41-93B3-CE8DF0387D4E}">
      <dsp:nvSpPr>
        <dsp:cNvPr id="0" name=""/>
        <dsp:cNvSpPr/>
      </dsp:nvSpPr>
      <dsp:spPr>
        <a:xfrm>
          <a:off x="5031660" y="1060016"/>
          <a:ext cx="91440" cy="485174"/>
        </a:xfrm>
        <a:custGeom>
          <a:avLst/>
          <a:gdLst/>
          <a:ahLst/>
          <a:cxnLst/>
          <a:rect l="0" t="0" r="0" b="0"/>
          <a:pathLst>
            <a:path>
              <a:moveTo>
                <a:pt x="133460" y="0"/>
              </a:moveTo>
              <a:lnTo>
                <a:pt x="133460" y="330632"/>
              </a:lnTo>
              <a:lnTo>
                <a:pt x="45720" y="330632"/>
              </a:lnTo>
              <a:lnTo>
                <a:pt x="45720" y="48517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3071D4-6796-49B9-BB93-E9DF48A33545}">
      <dsp:nvSpPr>
        <dsp:cNvPr id="0" name=""/>
        <dsp:cNvSpPr/>
      </dsp:nvSpPr>
      <dsp:spPr>
        <a:xfrm>
          <a:off x="2765613" y="1060016"/>
          <a:ext cx="2399507" cy="485174"/>
        </a:xfrm>
        <a:custGeom>
          <a:avLst/>
          <a:gdLst/>
          <a:ahLst/>
          <a:cxnLst/>
          <a:rect l="0" t="0" r="0" b="0"/>
          <a:pathLst>
            <a:path>
              <a:moveTo>
                <a:pt x="2399507" y="0"/>
              </a:moveTo>
              <a:lnTo>
                <a:pt x="2399507" y="330632"/>
              </a:lnTo>
              <a:lnTo>
                <a:pt x="0" y="330632"/>
              </a:lnTo>
              <a:lnTo>
                <a:pt x="0" y="48517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8C0E1E-A246-4F78-A2F5-8569664832B5}">
      <dsp:nvSpPr>
        <dsp:cNvPr id="0" name=""/>
        <dsp:cNvSpPr/>
      </dsp:nvSpPr>
      <dsp:spPr>
        <a:xfrm>
          <a:off x="3983069" y="695"/>
          <a:ext cx="2364103" cy="105932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EAF91C-53C8-45F8-A460-C0B2CDE1EC09}">
      <dsp:nvSpPr>
        <dsp:cNvPr id="0" name=""/>
        <dsp:cNvSpPr/>
      </dsp:nvSpPr>
      <dsp:spPr>
        <a:xfrm>
          <a:off x="4168427" y="176785"/>
          <a:ext cx="2364103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Gerhard Fleischhacker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Geschäftsführer</a:t>
          </a:r>
          <a:endParaRPr lang="de-AT" sz="1800" kern="1200" dirty="0"/>
        </a:p>
      </dsp:txBody>
      <dsp:txXfrm>
        <a:off x="4199453" y="207811"/>
        <a:ext cx="2302051" cy="997268"/>
      </dsp:txXfrm>
    </dsp:sp>
    <dsp:sp modelId="{7213D8C4-590E-4F1A-ACE2-9E60A4C714FD}">
      <dsp:nvSpPr>
        <dsp:cNvPr id="0" name=""/>
        <dsp:cNvSpPr/>
      </dsp:nvSpPr>
      <dsp:spPr>
        <a:xfrm>
          <a:off x="1931502" y="1545191"/>
          <a:ext cx="1668221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2CCA6-0290-4962-AB93-008AE910BA70}">
      <dsp:nvSpPr>
        <dsp:cNvPr id="0" name=""/>
        <dsp:cNvSpPr/>
      </dsp:nvSpPr>
      <dsp:spPr>
        <a:xfrm>
          <a:off x="2116860" y="1721281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Lukas Bauer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Organisation</a:t>
          </a:r>
          <a:endParaRPr lang="de-AT" sz="1800" kern="1200" dirty="0"/>
        </a:p>
      </dsp:txBody>
      <dsp:txXfrm>
        <a:off x="2147886" y="1752307"/>
        <a:ext cx="1606169" cy="997268"/>
      </dsp:txXfrm>
    </dsp:sp>
    <dsp:sp modelId="{69A40D58-1492-4B95-8BE9-5AE193570B56}">
      <dsp:nvSpPr>
        <dsp:cNvPr id="0" name=""/>
        <dsp:cNvSpPr/>
      </dsp:nvSpPr>
      <dsp:spPr>
        <a:xfrm>
          <a:off x="3970440" y="1545191"/>
          <a:ext cx="2213880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12006-367F-463E-BABF-44C3CC3086A6}">
      <dsp:nvSpPr>
        <dsp:cNvPr id="0" name=""/>
        <dsp:cNvSpPr/>
      </dsp:nvSpPr>
      <dsp:spPr>
        <a:xfrm>
          <a:off x="4155798" y="1721281"/>
          <a:ext cx="2213880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Brigitte Breitfuß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Marketing</a:t>
          </a:r>
          <a:endParaRPr lang="de-AT" sz="1800" kern="1200" dirty="0"/>
        </a:p>
      </dsp:txBody>
      <dsp:txXfrm>
        <a:off x="4186824" y="1752307"/>
        <a:ext cx="2151828" cy="997268"/>
      </dsp:txXfrm>
    </dsp:sp>
    <dsp:sp modelId="{EE5D5F89-0E1A-49E7-94B5-E1D726A905B6}">
      <dsp:nvSpPr>
        <dsp:cNvPr id="0" name=""/>
        <dsp:cNvSpPr/>
      </dsp:nvSpPr>
      <dsp:spPr>
        <a:xfrm>
          <a:off x="3223800" y="3089686"/>
          <a:ext cx="1668221" cy="105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407B15-B718-41BD-9224-4075CE8EE9FA}">
      <dsp:nvSpPr>
        <dsp:cNvPr id="0" name=""/>
        <dsp:cNvSpPr/>
      </dsp:nvSpPr>
      <dsp:spPr>
        <a:xfrm>
          <a:off x="3409158" y="3265776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Dieter Dorfer</a:t>
          </a:r>
          <a:endParaRPr lang="de-AT" sz="1800" kern="1200" dirty="0"/>
        </a:p>
      </dsp:txBody>
      <dsp:txXfrm>
        <a:off x="3440184" y="3296802"/>
        <a:ext cx="1606169" cy="997268"/>
      </dsp:txXfrm>
    </dsp:sp>
    <dsp:sp modelId="{44DEA457-644E-4A1D-8748-1C71AEB81979}">
      <dsp:nvSpPr>
        <dsp:cNvPr id="0" name=""/>
        <dsp:cNvSpPr/>
      </dsp:nvSpPr>
      <dsp:spPr>
        <a:xfrm>
          <a:off x="5262738" y="3089686"/>
          <a:ext cx="1668221" cy="105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C2579-A391-4F8B-BA64-77E414CF36D9}">
      <dsp:nvSpPr>
        <dsp:cNvPr id="0" name=""/>
        <dsp:cNvSpPr/>
      </dsp:nvSpPr>
      <dsp:spPr>
        <a:xfrm>
          <a:off x="5448096" y="3265776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Ilona Görkan</a:t>
          </a:r>
          <a:endParaRPr lang="de-AT" sz="1800" kern="1200" dirty="0"/>
        </a:p>
      </dsp:txBody>
      <dsp:txXfrm>
        <a:off x="5479122" y="3296802"/>
        <a:ext cx="1606169" cy="997268"/>
      </dsp:txXfrm>
    </dsp:sp>
    <dsp:sp modelId="{BE869435-F89F-42C2-84A1-877B5D4FCBED}">
      <dsp:nvSpPr>
        <dsp:cNvPr id="0" name=""/>
        <dsp:cNvSpPr/>
      </dsp:nvSpPr>
      <dsp:spPr>
        <a:xfrm>
          <a:off x="6555037" y="1545191"/>
          <a:ext cx="1843702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49667-5B03-49BC-90AC-DF5C4097FC07}">
      <dsp:nvSpPr>
        <dsp:cNvPr id="0" name=""/>
        <dsp:cNvSpPr/>
      </dsp:nvSpPr>
      <dsp:spPr>
        <a:xfrm>
          <a:off x="6740395" y="1721281"/>
          <a:ext cx="1843702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Andrea Ölmez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Buchhaltung</a:t>
          </a:r>
          <a:endParaRPr lang="de-AT" sz="1800" kern="1200" dirty="0"/>
        </a:p>
      </dsp:txBody>
      <dsp:txXfrm>
        <a:off x="6771421" y="1752307"/>
        <a:ext cx="1781650" cy="997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DA606-DE5C-45CC-AF61-AEDAC01427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70C2B7E-CE44-6A4E-097B-BFBBEC2EE9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28B0DB-E899-0E11-39C8-873109587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ED2960-A64A-3574-1F77-A983625E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B291B0-73A5-DD7F-97ED-6E43D2F91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871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2AF45-AB1B-60AF-F72C-A392F1186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FE00DFC-B551-5970-C419-0A8CA18D42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CF5351-8D75-F208-C2C9-AABF1948C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BCA9C0-0F5A-315E-3B67-1E29D89BF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455FDC-7A86-9ADE-DA6F-BA0BD2F3A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671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E2B9598-50A7-E640-81C5-EFA64B0043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FABEAB6-B827-3F31-57A0-3C427C321B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41624F-19FC-EB88-FE0B-67060E3D3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B01EB9-937A-6237-BE6C-BDA07694D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B70175-8F75-326F-05A0-312AE352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0758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3B373C-D483-0053-74DC-1E12E957B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6E7659-22F8-8432-5166-CE0AC4C8A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09A2D4-2954-8DBD-D10B-37B0E86EA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669424-832F-1430-14C7-4BB9FCFEF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D9B5FD-A1BD-57A2-2FFE-A1D3A54FD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2114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2EAC13-688D-5BAE-3845-7B02606EF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7FEE91B-B287-E195-E729-7BB38240F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DE2E0D-2B4F-7D05-F047-6C763D786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AEC1A0-9CE6-289E-133B-927FD84A7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FADC9F-F53B-9A5C-7D8C-5FF15397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4210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E428DB-C612-4B06-CA56-0E9563B9A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7DD5D6-EBB0-8578-BA99-F13FE9960D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96E67A5-788C-458A-2675-5F8CE2BD23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C6AB6C-5F15-6D04-8F1D-7BA69DB6F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972A69-283B-510D-395B-82B86781F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618BF2A-491B-31C2-740D-9B25ECCA5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23518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BF3432-FB4A-98E3-C8EE-7AD5D51B1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C32F76-BA28-8C34-FBB1-7F538EB4B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395F82D-C7BE-C4F0-310A-C89349C109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3527281-01A1-2485-1181-20C868CF41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1C2A00B-AB97-88D7-1D38-CCA616ACF6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FF950AA-BD54-D0B1-8A4E-6DB07049A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F3B18E7-2119-5A90-0A59-5D87F1E97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10FC863-E505-81C4-FE4D-55D92A3DE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64005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A32EF2-012E-6135-F784-CF765315E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922213-7C31-7D44-0952-01BEDC002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6A3CD7B-7077-809B-F107-760333312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24D63F8-5951-95BD-B5D9-CB02744B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4951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8DC7487-8684-2A9C-8292-015CEE749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EB4D306-7513-22B5-C563-5CE64DC30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C97257B-1F08-3AFE-BFFE-363A1E5C2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4777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8A016C-1E4F-4E81-2007-618ED24B8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AC8458-1E4F-E151-6ECD-BAC0F27CD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133F1B5-57C7-A7E9-BFA3-9495EA0203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83D321-23BC-4C29-D47F-419E74E7A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36C911D-A09C-EECB-0306-9D88E5EF5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13AE84-D964-AC66-CFA8-219F64D9B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5373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9AD573-6B7E-BADD-5527-A3607D1FE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365CB7D-A077-4BCE-5FF9-221DE72A01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93B5168-3592-AE20-469C-368C8243A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99CA34-5506-7CB1-2D11-FC99059E7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24D13A6-753A-9767-BB7A-C0F446A59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B09FBE1-1F7D-CDB8-9800-3D125EC01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4155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AB0A954-3C15-E76B-5571-235ABEE82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3C3B41-E1FE-983D-E41B-B81375EF2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A536D2-EF49-9B5B-CC5A-911AE99DA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5BE75A-A037-8E0F-54B4-F71887854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13B7D4-7CBE-753C-2E3B-EF07A692C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413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www.pexels.com/de/foto/lebensmittel-gesund-rot-fruchte-62687/" TargetMode="External"/><Relationship Id="rId7" Type="http://schemas.openxmlformats.org/officeDocument/2006/relationships/hyperlink" Target="https://pixnio.com/de/tiere/katzen-katzchen/katze-katzchen-jung-verspielt-sus-tier-portrat-pelz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hyperlink" Target="https://pixabay.com/de/illustrations/personen-gruppe-silhouetten-mann-109967/" TargetMode="External"/><Relationship Id="rId4" Type="http://schemas.openxmlformats.org/officeDocument/2006/relationships/image" Target="../media/image2.jpg"/><Relationship Id="rId9" Type="http://schemas.openxmlformats.org/officeDocument/2006/relationships/hyperlink" Target="https://pixabay.com/en/pansy-violet-viola-violaceae-427139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microsoft.com/de-de/powerpoint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4684C4-7716-1A9E-B5CC-B0EF1757B7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710057" cy="2387600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48E819-97A6-9CAF-5B98-AB1CCE5793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Erstellt von</a:t>
            </a:r>
          </a:p>
          <a:p>
            <a:r>
              <a:rPr lang="de-DE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507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C89AD9-E61B-16B7-EB16-FAC57433D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Aufzählung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633A1-65D9-3D8C-7247-0122040C9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1. Ebene</a:t>
            </a:r>
          </a:p>
          <a:p>
            <a:pPr lvl="1"/>
            <a:r>
              <a:rPr lang="de-DE" dirty="0"/>
              <a:t>2. Ebene</a:t>
            </a:r>
          </a:p>
          <a:p>
            <a:pPr lvl="2"/>
            <a:r>
              <a:rPr lang="de-DE" dirty="0"/>
              <a:t>3. Ebene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4. Ebene</a:t>
            </a:r>
          </a:p>
          <a:p>
            <a:pPr lvl="4"/>
            <a:r>
              <a:rPr lang="de-DE" dirty="0"/>
              <a:t>Fünfte Ebene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5846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518DE8-9FA7-29C3-91E2-1089B5340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Organigramm</a:t>
            </a:r>
            <a:endParaRPr lang="de-AT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25C953A-94F7-BC53-3521-ABD3C746D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7056955"/>
              </p:ext>
            </p:extLst>
          </p:nvPr>
        </p:nvGraphicFramePr>
        <p:xfrm>
          <a:off x="838200" y="1825625"/>
          <a:ext cx="10515600" cy="4325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7743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36763-5724-973F-79D8-8DCBD263C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Tabelle</a:t>
            </a:r>
            <a:endParaRPr lang="de-AT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34714C1F-D3A9-4A21-45E1-3FC9C75D37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903120"/>
              </p:ext>
            </p:extLst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84635446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55036541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99587613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28096416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3849148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835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Vormittag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48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669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Nachmittag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305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Abend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7353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448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613735-F8FD-40C6-3FD9-D8DAC777D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DIAGRAMM</a:t>
            </a:r>
            <a:endParaRPr lang="de-AT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B3394EEC-0196-C019-6E33-563BF085ED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705758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58285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95A0DB3-9499-7766-3D0B-DA2212CA1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Onlinegrafiken einfügen</a:t>
            </a:r>
            <a:endParaRPr lang="de-AT" dirty="0"/>
          </a:p>
        </p:txBody>
      </p:sp>
      <p:pic>
        <p:nvPicPr>
          <p:cNvPr id="6" name="Grafik 5" descr="Ein Bild, das Apfel, Obst, grün, drinnen enthält.&#10;&#10;Automatisch generierte Beschreibung">
            <a:extLst>
              <a:ext uri="{FF2B5EF4-FFF2-40B4-BE49-F238E27FC236}">
                <a16:creationId xmlns:a16="http://schemas.microsoft.com/office/drawing/2014/main" id="{AC0EDA01-59B8-99D6-0923-C724225CA0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98805" y="2438056"/>
            <a:ext cx="2960598" cy="198188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450A4BD-F3EA-F092-323A-62476ADBC311}"/>
              </a:ext>
            </a:extLst>
          </p:cNvPr>
          <p:cNvSpPr txBox="1"/>
          <p:nvPr/>
        </p:nvSpPr>
        <p:spPr>
          <a:xfrm>
            <a:off x="1529535" y="1918587"/>
            <a:ext cx="1899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Apfel</a:t>
            </a:r>
            <a:endParaRPr lang="de-AT" dirty="0"/>
          </a:p>
        </p:txBody>
      </p:sp>
      <p:pic>
        <p:nvPicPr>
          <p:cNvPr id="16" name="Grafik 15" descr="Ein Bild, das Text enthält.&#10;&#10;Automatisch generierte Beschreibung">
            <a:extLst>
              <a:ext uri="{FF2B5EF4-FFF2-40B4-BE49-F238E27FC236}">
                <a16:creationId xmlns:a16="http://schemas.microsoft.com/office/drawing/2014/main" id="{08B41E5D-AEB9-7B8B-F14E-9F7246D27E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773535" y="3254482"/>
            <a:ext cx="3475383" cy="2457205"/>
          </a:xfrm>
          <a:prstGeom prst="rect">
            <a:avLst/>
          </a:prstGeom>
        </p:spPr>
      </p:pic>
      <p:pic>
        <p:nvPicPr>
          <p:cNvPr id="18" name="Grafik 17" descr="Ein Bild, das Katze, sitzend, Säugetier, drinnen enthält.&#10;&#10;Automatisch generierte Beschreibung">
            <a:extLst>
              <a:ext uri="{FF2B5EF4-FFF2-40B4-BE49-F238E27FC236}">
                <a16:creationId xmlns:a16="http://schemas.microsoft.com/office/drawing/2014/main" id="{33F609F1-526F-DC50-E827-F837EF9E2A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 rot="1671844">
            <a:off x="8944440" y="1412246"/>
            <a:ext cx="2786952" cy="1857123"/>
          </a:xfrm>
          <a:prstGeom prst="rect">
            <a:avLst/>
          </a:prstGeom>
        </p:spPr>
      </p:pic>
      <p:pic>
        <p:nvPicPr>
          <p:cNvPr id="11" name="Grafik 10" descr="Ein Bild, das Pflanze enthält.&#10;&#10;Automatisch generierte Beschreibung">
            <a:extLst>
              <a:ext uri="{FF2B5EF4-FFF2-40B4-BE49-F238E27FC236}">
                <a16:creationId xmlns:a16="http://schemas.microsoft.com/office/drawing/2014/main" id="{6630E922-0736-4C73-2678-FF0E9AEBB6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6648283" y="2125155"/>
            <a:ext cx="1814885" cy="16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884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A216216-A21A-734C-74DA-FA735315D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Formen</a:t>
            </a:r>
            <a:endParaRPr lang="de-AT" dirty="0"/>
          </a:p>
        </p:txBody>
      </p:sp>
      <p:sp>
        <p:nvSpPr>
          <p:cNvPr id="4" name="Stern: 5 Zacken 3">
            <a:extLst>
              <a:ext uri="{FF2B5EF4-FFF2-40B4-BE49-F238E27FC236}">
                <a16:creationId xmlns:a16="http://schemas.microsoft.com/office/drawing/2014/main" id="{E49F0740-008E-E6C9-DCC7-E746815D7E1C}"/>
              </a:ext>
            </a:extLst>
          </p:cNvPr>
          <p:cNvSpPr/>
          <p:nvPr/>
        </p:nvSpPr>
        <p:spPr>
          <a:xfrm>
            <a:off x="2162551" y="1663062"/>
            <a:ext cx="622852" cy="629564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Stern: 5 Zacken 4">
            <a:extLst>
              <a:ext uri="{FF2B5EF4-FFF2-40B4-BE49-F238E27FC236}">
                <a16:creationId xmlns:a16="http://schemas.microsoft.com/office/drawing/2014/main" id="{02A452E3-20F8-827A-08DD-53644B23BB52}"/>
              </a:ext>
            </a:extLst>
          </p:cNvPr>
          <p:cNvSpPr/>
          <p:nvPr/>
        </p:nvSpPr>
        <p:spPr>
          <a:xfrm>
            <a:off x="983107" y="3225783"/>
            <a:ext cx="914400" cy="914400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Stern: 5 Zacken 5">
            <a:hlinkClick r:id="rId2"/>
            <a:extLst>
              <a:ext uri="{FF2B5EF4-FFF2-40B4-BE49-F238E27FC236}">
                <a16:creationId xmlns:a16="http://schemas.microsoft.com/office/drawing/2014/main" id="{6FD6B93C-15B5-5982-53FA-1727BFA39C0F}"/>
              </a:ext>
            </a:extLst>
          </p:cNvPr>
          <p:cNvSpPr/>
          <p:nvPr/>
        </p:nvSpPr>
        <p:spPr>
          <a:xfrm>
            <a:off x="2162551" y="4140183"/>
            <a:ext cx="1537252" cy="1425730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7" name="Sprechblase: oval 6">
            <a:extLst>
              <a:ext uri="{FF2B5EF4-FFF2-40B4-BE49-F238E27FC236}">
                <a16:creationId xmlns:a16="http://schemas.microsoft.com/office/drawing/2014/main" id="{767354FB-653F-33D5-C5F7-DEF2E4E522D6}"/>
              </a:ext>
            </a:extLst>
          </p:cNvPr>
          <p:cNvSpPr/>
          <p:nvPr/>
        </p:nvSpPr>
        <p:spPr>
          <a:xfrm>
            <a:off x="6096000" y="1328876"/>
            <a:ext cx="2716696" cy="1325563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Formen einfügen</a:t>
            </a:r>
            <a:endParaRPr lang="de-AT" dirty="0"/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1D5258E9-4DB8-560F-63D3-B8E6F76093D6}"/>
              </a:ext>
            </a:extLst>
          </p:cNvPr>
          <p:cNvCxnSpPr/>
          <p:nvPr/>
        </p:nvCxnSpPr>
        <p:spPr>
          <a:xfrm flipV="1">
            <a:off x="8666922" y="4140183"/>
            <a:ext cx="1908313" cy="1311965"/>
          </a:xfrm>
          <a:prstGeom prst="straightConnector1">
            <a:avLst/>
          </a:prstGeom>
          <a:ln w="762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533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Breitbild</PresentationFormat>
  <Paragraphs>34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1.Präsentation</dc:title>
  <dc:creator>ALGE</dc:creator>
  <cp:lastModifiedBy>ALGE </cp:lastModifiedBy>
  <cp:revision>8</cp:revision>
  <dcterms:created xsi:type="dcterms:W3CDTF">2022-05-15T09:00:41Z</dcterms:created>
  <dcterms:modified xsi:type="dcterms:W3CDTF">2022-05-15T13:18:23Z</dcterms:modified>
</cp:coreProperties>
</file>