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1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8" autoAdjust="0"/>
    <p:restoredTop sz="92566" autoAdjust="0"/>
  </p:normalViewPr>
  <p:slideViewPr>
    <p:cSldViewPr snapToGrid="0">
      <p:cViewPr varScale="1">
        <p:scale>
          <a:sx n="68" d="100"/>
          <a:sy n="68" d="100"/>
        </p:scale>
        <p:origin x="78" y="1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6-4E0A-B82A-DFB89CFE6B4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B6-4E0A-B82A-DFB89CFE6B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80466319"/>
        <c:axId val="780462159"/>
      </c:barChart>
      <c:catAx>
        <c:axId val="7804663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2159"/>
        <c:crosses val="autoZero"/>
        <c:auto val="1"/>
        <c:lblAlgn val="ctr"/>
        <c:lblOffset val="100"/>
        <c:noMultiLvlLbl val="0"/>
      </c:catAx>
      <c:valAx>
        <c:axId val="78046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3200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Umsatz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33-483B-8984-67AD3F15958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F33-483B-8984-67AD3F15958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33-483B-8984-67AD3F15958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F33-483B-8984-67AD3F159586}"/>
              </c:ext>
            </c:extLst>
          </c:dPt>
          <c:cat>
            <c:strRef>
              <c:f>Sheet1!$A$2:$A$5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33-483B-8984-67AD3F1595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de-DE" sz="1197" b="0" i="0" u="none" strike="noStrike" kern="1200" baseline="0" noProof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4C9C-441C-4E92-92F3-3DFED12DBCF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C0BDDD05-B924-4508-B98B-E8B2EAC0FC93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  <a:endParaRPr lang="de-AT" dirty="0"/>
        </a:p>
      </dgm:t>
    </dgm:pt>
    <dgm:pt modelId="{BD5E7FA7-FD18-4760-8D54-8E994E722E24}" type="parTrans" cxnId="{249B166E-0DB2-455D-AA2A-8788D56A0E40}">
      <dgm:prSet/>
      <dgm:spPr/>
      <dgm:t>
        <a:bodyPr/>
        <a:lstStyle/>
        <a:p>
          <a:endParaRPr lang="de-AT"/>
        </a:p>
      </dgm:t>
    </dgm:pt>
    <dgm:pt modelId="{C40A0C0F-5435-4E36-808C-D223DA5095CC}" type="sibTrans" cxnId="{249B166E-0DB2-455D-AA2A-8788D56A0E40}">
      <dgm:prSet/>
      <dgm:spPr/>
      <dgm:t>
        <a:bodyPr/>
        <a:lstStyle/>
        <a:p>
          <a:endParaRPr lang="de-AT"/>
        </a:p>
      </dgm:t>
    </dgm:pt>
    <dgm:pt modelId="{489D3740-A501-4B16-A9DA-6FF44DF15AB3}" type="asst">
      <dgm:prSet phldrT="[Text]"/>
      <dgm:spPr/>
      <dgm:t>
        <a:bodyPr/>
        <a:lstStyle/>
        <a:p>
          <a:r>
            <a:rPr lang="de-DE" dirty="0"/>
            <a:t>Brigitte Breitfuß</a:t>
          </a:r>
        </a:p>
        <a:p>
          <a:r>
            <a:rPr lang="de-DE" dirty="0"/>
            <a:t>Marketing</a:t>
          </a:r>
          <a:endParaRPr lang="de-AT" dirty="0"/>
        </a:p>
      </dgm:t>
    </dgm:pt>
    <dgm:pt modelId="{F74DF672-0FB0-43D6-822A-1C06C440450C}" type="parTrans" cxnId="{5BB931BA-BD8A-4D3F-B24C-479CCF784E3D}">
      <dgm:prSet/>
      <dgm:spPr/>
      <dgm:t>
        <a:bodyPr/>
        <a:lstStyle/>
        <a:p>
          <a:endParaRPr lang="de-AT"/>
        </a:p>
      </dgm:t>
    </dgm:pt>
    <dgm:pt modelId="{AC86D57F-580E-4D90-ACFB-DF023C868DAA}" type="sibTrans" cxnId="{5BB931BA-BD8A-4D3F-B24C-479CCF784E3D}">
      <dgm:prSet/>
      <dgm:spPr/>
      <dgm:t>
        <a:bodyPr/>
        <a:lstStyle/>
        <a:p>
          <a:endParaRPr lang="de-AT"/>
        </a:p>
      </dgm:t>
    </dgm:pt>
    <dgm:pt modelId="{190C4144-7D94-4758-B41C-C1A45D03CF88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  <a:endParaRPr lang="de-AT" dirty="0"/>
        </a:p>
      </dgm:t>
    </dgm:pt>
    <dgm:pt modelId="{94E19E42-A729-47BE-B75E-26ADCBB1C51D}" type="parTrans" cxnId="{AC74DDFB-0DE8-4229-BC81-F09F96CB34C6}">
      <dgm:prSet/>
      <dgm:spPr/>
      <dgm:t>
        <a:bodyPr/>
        <a:lstStyle/>
        <a:p>
          <a:endParaRPr lang="de-AT"/>
        </a:p>
      </dgm:t>
    </dgm:pt>
    <dgm:pt modelId="{C4DE4EC4-BFF7-4AFD-89DF-447206F0E7C7}" type="sibTrans" cxnId="{AC74DDFB-0DE8-4229-BC81-F09F96CB34C6}">
      <dgm:prSet/>
      <dgm:spPr/>
      <dgm:t>
        <a:bodyPr/>
        <a:lstStyle/>
        <a:p>
          <a:endParaRPr lang="de-AT"/>
        </a:p>
      </dgm:t>
    </dgm:pt>
    <dgm:pt modelId="{44C5C4D0-10AD-449D-8106-B478641173F1}">
      <dgm:prSet/>
      <dgm:spPr/>
      <dgm:t>
        <a:bodyPr/>
        <a:lstStyle/>
        <a:p>
          <a:r>
            <a:rPr lang="de-DE" dirty="0"/>
            <a:t>Dieter Dorfer</a:t>
          </a:r>
          <a:endParaRPr lang="de-AT" dirty="0"/>
        </a:p>
      </dgm:t>
    </dgm:pt>
    <dgm:pt modelId="{B06F524B-7A4C-4FDE-A0FC-51391AB8CD09}" type="parTrans" cxnId="{0F3F8A71-95EC-40A4-86B6-58801C2EAD1B}">
      <dgm:prSet/>
      <dgm:spPr/>
      <dgm:t>
        <a:bodyPr/>
        <a:lstStyle/>
        <a:p>
          <a:endParaRPr lang="de-AT"/>
        </a:p>
      </dgm:t>
    </dgm:pt>
    <dgm:pt modelId="{6D371D62-3C8D-4AEB-83E1-20CC8D776995}" type="sibTrans" cxnId="{0F3F8A71-95EC-40A4-86B6-58801C2EAD1B}">
      <dgm:prSet/>
      <dgm:spPr/>
      <dgm:t>
        <a:bodyPr/>
        <a:lstStyle/>
        <a:p>
          <a:endParaRPr lang="de-AT"/>
        </a:p>
      </dgm:t>
    </dgm:pt>
    <dgm:pt modelId="{DFE20889-4B2A-4EED-80A0-9DD45BEBEF00}">
      <dgm:prSet/>
      <dgm:spPr/>
      <dgm:t>
        <a:bodyPr/>
        <a:lstStyle/>
        <a:p>
          <a:r>
            <a:rPr lang="de-DE" dirty="0"/>
            <a:t>Ilona Görkan</a:t>
          </a:r>
          <a:endParaRPr lang="de-AT" dirty="0"/>
        </a:p>
      </dgm:t>
    </dgm:pt>
    <dgm:pt modelId="{9B0BB02A-1332-42A3-89F9-8829F96AA790}" type="parTrans" cxnId="{8C225507-EEDF-4AC4-8587-FE35EDAA064F}">
      <dgm:prSet/>
      <dgm:spPr/>
      <dgm:t>
        <a:bodyPr/>
        <a:lstStyle/>
        <a:p>
          <a:endParaRPr lang="de-AT"/>
        </a:p>
      </dgm:t>
    </dgm:pt>
    <dgm:pt modelId="{47EB6976-9C92-45A3-9AFD-B96455603A11}" type="sibTrans" cxnId="{8C225507-EEDF-4AC4-8587-FE35EDAA064F}">
      <dgm:prSet/>
      <dgm:spPr/>
      <dgm:t>
        <a:bodyPr/>
        <a:lstStyle/>
        <a:p>
          <a:endParaRPr lang="de-AT"/>
        </a:p>
      </dgm:t>
    </dgm:pt>
    <dgm:pt modelId="{18BAF897-34FB-4010-8136-9868B6B0E510}" type="asst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  <a:endParaRPr lang="de-AT" dirty="0"/>
        </a:p>
      </dgm:t>
    </dgm:pt>
    <dgm:pt modelId="{A1AEE617-8D9D-41FC-BB1E-F094F699A9E0}" type="parTrans" cxnId="{A0B15864-D321-40F7-A6CB-9D71DF70F5B8}">
      <dgm:prSet/>
      <dgm:spPr/>
      <dgm:t>
        <a:bodyPr/>
        <a:lstStyle/>
        <a:p>
          <a:endParaRPr lang="de-AT"/>
        </a:p>
      </dgm:t>
    </dgm:pt>
    <dgm:pt modelId="{E1D045C6-471A-4492-AA6E-DE09E0FC8891}" type="sibTrans" cxnId="{A0B15864-D321-40F7-A6CB-9D71DF70F5B8}">
      <dgm:prSet/>
      <dgm:spPr/>
      <dgm:t>
        <a:bodyPr/>
        <a:lstStyle/>
        <a:p>
          <a:endParaRPr lang="de-AT"/>
        </a:p>
      </dgm:t>
    </dgm:pt>
    <dgm:pt modelId="{6B979DA1-2B20-41A0-AF51-BFA03999183D}" type="pres">
      <dgm:prSet presAssocID="{B0324C9C-441C-4E92-92F3-3DFED12DB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04F8C9-C89D-4189-9E9F-1FCD71E92CFC}" type="pres">
      <dgm:prSet presAssocID="{C0BDDD05-B924-4508-B98B-E8B2EAC0FC93}" presName="hierRoot1" presStyleCnt="0"/>
      <dgm:spPr/>
    </dgm:pt>
    <dgm:pt modelId="{12C2A801-C1C0-4DE6-AEC2-A209D1ABD81F}" type="pres">
      <dgm:prSet presAssocID="{C0BDDD05-B924-4508-B98B-E8B2EAC0FC93}" presName="composite" presStyleCnt="0"/>
      <dgm:spPr/>
    </dgm:pt>
    <dgm:pt modelId="{298C0E1E-A246-4F78-A2F5-8569664832B5}" type="pres">
      <dgm:prSet presAssocID="{C0BDDD05-B924-4508-B98B-E8B2EAC0FC93}" presName="background" presStyleLbl="node0" presStyleIdx="0" presStyleCnt="1"/>
      <dgm:spPr/>
    </dgm:pt>
    <dgm:pt modelId="{01EAF91C-53C8-45F8-A460-C0B2CDE1EC09}" type="pres">
      <dgm:prSet presAssocID="{C0BDDD05-B924-4508-B98B-E8B2EAC0FC93}" presName="text" presStyleLbl="fgAcc0" presStyleIdx="0" presStyleCnt="1" custScaleX="141714">
        <dgm:presLayoutVars>
          <dgm:chPref val="3"/>
        </dgm:presLayoutVars>
      </dgm:prSet>
      <dgm:spPr/>
    </dgm:pt>
    <dgm:pt modelId="{676BB398-2AEF-4251-A821-F950C3B79203}" type="pres">
      <dgm:prSet presAssocID="{C0BDDD05-B924-4508-B98B-E8B2EAC0FC93}" presName="hierChild2" presStyleCnt="0"/>
      <dgm:spPr/>
    </dgm:pt>
    <dgm:pt modelId="{893071D4-6796-49B9-BB93-E9DF48A33545}" type="pres">
      <dgm:prSet presAssocID="{A1AEE617-8D9D-41FC-BB1E-F094F699A9E0}" presName="Name10" presStyleLbl="parChTrans1D2" presStyleIdx="0" presStyleCnt="3"/>
      <dgm:spPr/>
    </dgm:pt>
    <dgm:pt modelId="{E4170680-E504-44DE-AC28-A67ECAD0828A}" type="pres">
      <dgm:prSet presAssocID="{18BAF897-34FB-4010-8136-9868B6B0E510}" presName="hierRoot2" presStyleCnt="0"/>
      <dgm:spPr/>
    </dgm:pt>
    <dgm:pt modelId="{8FD49A7E-9E2C-4581-8AD1-D6C68A53720B}" type="pres">
      <dgm:prSet presAssocID="{18BAF897-34FB-4010-8136-9868B6B0E510}" presName="composite2" presStyleCnt="0"/>
      <dgm:spPr/>
    </dgm:pt>
    <dgm:pt modelId="{7213D8C4-590E-4F1A-ACE2-9E60A4C714FD}" type="pres">
      <dgm:prSet presAssocID="{18BAF897-34FB-4010-8136-9868B6B0E510}" presName="background2" presStyleLbl="asst1" presStyleIdx="0" presStyleCnt="2"/>
      <dgm:spPr/>
    </dgm:pt>
    <dgm:pt modelId="{0A62CCA6-0290-4962-AB93-008AE910BA70}" type="pres">
      <dgm:prSet presAssocID="{18BAF897-34FB-4010-8136-9868B6B0E510}" presName="text2" presStyleLbl="fgAcc2" presStyleIdx="0" presStyleCnt="3">
        <dgm:presLayoutVars>
          <dgm:chPref val="3"/>
        </dgm:presLayoutVars>
      </dgm:prSet>
      <dgm:spPr/>
    </dgm:pt>
    <dgm:pt modelId="{827216BC-5E61-44AF-BB40-19713FC777C9}" type="pres">
      <dgm:prSet presAssocID="{18BAF897-34FB-4010-8136-9868B6B0E510}" presName="hierChild3" presStyleCnt="0"/>
      <dgm:spPr/>
    </dgm:pt>
    <dgm:pt modelId="{7B4ACDAA-2B39-4C41-93B3-CE8DF0387D4E}" type="pres">
      <dgm:prSet presAssocID="{F74DF672-0FB0-43D6-822A-1C06C440450C}" presName="Name10" presStyleLbl="parChTrans1D2" presStyleIdx="1" presStyleCnt="3"/>
      <dgm:spPr/>
    </dgm:pt>
    <dgm:pt modelId="{22FC6ACC-9FA5-4CC8-9CAC-32F0C7BCDD7D}" type="pres">
      <dgm:prSet presAssocID="{489D3740-A501-4B16-A9DA-6FF44DF15AB3}" presName="hierRoot2" presStyleCnt="0"/>
      <dgm:spPr/>
    </dgm:pt>
    <dgm:pt modelId="{93492C98-3C06-4F1F-95DB-6FEB920D2356}" type="pres">
      <dgm:prSet presAssocID="{489D3740-A501-4B16-A9DA-6FF44DF15AB3}" presName="composite2" presStyleCnt="0"/>
      <dgm:spPr/>
    </dgm:pt>
    <dgm:pt modelId="{69A40D58-1492-4B95-8BE9-5AE193570B56}" type="pres">
      <dgm:prSet presAssocID="{489D3740-A501-4B16-A9DA-6FF44DF15AB3}" presName="background2" presStyleLbl="asst1" presStyleIdx="1" presStyleCnt="2"/>
      <dgm:spPr/>
    </dgm:pt>
    <dgm:pt modelId="{5E212006-367F-463E-BABF-44C3CC3086A6}" type="pres">
      <dgm:prSet presAssocID="{489D3740-A501-4B16-A9DA-6FF44DF15AB3}" presName="text2" presStyleLbl="fgAcc2" presStyleIdx="1" presStyleCnt="3" custScaleX="132709">
        <dgm:presLayoutVars>
          <dgm:chPref val="3"/>
        </dgm:presLayoutVars>
      </dgm:prSet>
      <dgm:spPr/>
    </dgm:pt>
    <dgm:pt modelId="{6DB3E63D-3729-4496-8098-28CBB69BEA62}" type="pres">
      <dgm:prSet presAssocID="{489D3740-A501-4B16-A9DA-6FF44DF15AB3}" presName="hierChild3" presStyleCnt="0"/>
      <dgm:spPr/>
    </dgm:pt>
    <dgm:pt modelId="{AD674896-9E80-492A-BB6F-87CD770DDCFE}" type="pres">
      <dgm:prSet presAssocID="{B06F524B-7A4C-4FDE-A0FC-51391AB8CD09}" presName="Name17" presStyleLbl="parChTrans1D3" presStyleIdx="0" presStyleCnt="2"/>
      <dgm:spPr/>
    </dgm:pt>
    <dgm:pt modelId="{C0A5D2EA-5332-447B-8951-05CD5625A95A}" type="pres">
      <dgm:prSet presAssocID="{44C5C4D0-10AD-449D-8106-B478641173F1}" presName="hierRoot3" presStyleCnt="0"/>
      <dgm:spPr/>
    </dgm:pt>
    <dgm:pt modelId="{F9F90820-5359-48DB-B233-6E16F0CAA137}" type="pres">
      <dgm:prSet presAssocID="{44C5C4D0-10AD-449D-8106-B478641173F1}" presName="composite3" presStyleCnt="0"/>
      <dgm:spPr/>
    </dgm:pt>
    <dgm:pt modelId="{EE5D5F89-0E1A-49E7-94B5-E1D726A905B6}" type="pres">
      <dgm:prSet presAssocID="{44C5C4D0-10AD-449D-8106-B478641173F1}" presName="background3" presStyleLbl="node3" presStyleIdx="0" presStyleCnt="2"/>
      <dgm:spPr/>
    </dgm:pt>
    <dgm:pt modelId="{B7407B15-B718-41BD-9224-4075CE8EE9FA}" type="pres">
      <dgm:prSet presAssocID="{44C5C4D0-10AD-449D-8106-B478641173F1}" presName="text3" presStyleLbl="fgAcc3" presStyleIdx="0" presStyleCnt="2">
        <dgm:presLayoutVars>
          <dgm:chPref val="3"/>
        </dgm:presLayoutVars>
      </dgm:prSet>
      <dgm:spPr/>
    </dgm:pt>
    <dgm:pt modelId="{37AA1B17-7716-44FE-83BA-3CBC133E0028}" type="pres">
      <dgm:prSet presAssocID="{44C5C4D0-10AD-449D-8106-B478641173F1}" presName="hierChild4" presStyleCnt="0"/>
      <dgm:spPr/>
    </dgm:pt>
    <dgm:pt modelId="{3A1E6112-8775-4A61-A585-7E43AE2B954B}" type="pres">
      <dgm:prSet presAssocID="{9B0BB02A-1332-42A3-89F9-8829F96AA790}" presName="Name17" presStyleLbl="parChTrans1D3" presStyleIdx="1" presStyleCnt="2"/>
      <dgm:spPr/>
    </dgm:pt>
    <dgm:pt modelId="{5A6977FC-DDA6-4839-A1D1-C5082484A4CB}" type="pres">
      <dgm:prSet presAssocID="{DFE20889-4B2A-4EED-80A0-9DD45BEBEF00}" presName="hierRoot3" presStyleCnt="0"/>
      <dgm:spPr/>
    </dgm:pt>
    <dgm:pt modelId="{447A0984-F663-44EE-A4E6-0382F23A1869}" type="pres">
      <dgm:prSet presAssocID="{DFE20889-4B2A-4EED-80A0-9DD45BEBEF00}" presName="composite3" presStyleCnt="0"/>
      <dgm:spPr/>
    </dgm:pt>
    <dgm:pt modelId="{44DEA457-644E-4A1D-8748-1C71AEB81979}" type="pres">
      <dgm:prSet presAssocID="{DFE20889-4B2A-4EED-80A0-9DD45BEBEF00}" presName="background3" presStyleLbl="node3" presStyleIdx="1" presStyleCnt="2"/>
      <dgm:spPr/>
    </dgm:pt>
    <dgm:pt modelId="{1DBC2579-A391-4F8B-BA64-77E414CF36D9}" type="pres">
      <dgm:prSet presAssocID="{DFE20889-4B2A-4EED-80A0-9DD45BEBEF00}" presName="text3" presStyleLbl="fgAcc3" presStyleIdx="1" presStyleCnt="2">
        <dgm:presLayoutVars>
          <dgm:chPref val="3"/>
        </dgm:presLayoutVars>
      </dgm:prSet>
      <dgm:spPr/>
    </dgm:pt>
    <dgm:pt modelId="{A27B0A2D-76D5-42D0-92EB-D54E4F0234DD}" type="pres">
      <dgm:prSet presAssocID="{DFE20889-4B2A-4EED-80A0-9DD45BEBEF00}" presName="hierChild4" presStyleCnt="0"/>
      <dgm:spPr/>
    </dgm:pt>
    <dgm:pt modelId="{DBE39BE0-C26E-4C71-B4E3-E94CF26CF333}" type="pres">
      <dgm:prSet presAssocID="{94E19E42-A729-47BE-B75E-26ADCBB1C51D}" presName="Name10" presStyleLbl="parChTrans1D2" presStyleIdx="2" presStyleCnt="3"/>
      <dgm:spPr/>
    </dgm:pt>
    <dgm:pt modelId="{1D8D41D7-1236-455F-AF6D-E7DBE70C32D5}" type="pres">
      <dgm:prSet presAssocID="{190C4144-7D94-4758-B41C-C1A45D03CF88}" presName="hierRoot2" presStyleCnt="0"/>
      <dgm:spPr/>
    </dgm:pt>
    <dgm:pt modelId="{37384354-CB40-4DAD-942E-46E6F6BA4E10}" type="pres">
      <dgm:prSet presAssocID="{190C4144-7D94-4758-B41C-C1A45D03CF88}" presName="composite2" presStyleCnt="0"/>
      <dgm:spPr/>
    </dgm:pt>
    <dgm:pt modelId="{BE869435-F89F-42C2-84A1-877B5D4FCBED}" type="pres">
      <dgm:prSet presAssocID="{190C4144-7D94-4758-B41C-C1A45D03CF88}" presName="background2" presStyleLbl="node2" presStyleIdx="0" presStyleCnt="1"/>
      <dgm:spPr/>
    </dgm:pt>
    <dgm:pt modelId="{44F49667-5B03-49BC-90AC-DF5C4097FC07}" type="pres">
      <dgm:prSet presAssocID="{190C4144-7D94-4758-B41C-C1A45D03CF88}" presName="text2" presStyleLbl="fgAcc2" presStyleIdx="2" presStyleCnt="3" custScaleX="110519">
        <dgm:presLayoutVars>
          <dgm:chPref val="3"/>
        </dgm:presLayoutVars>
      </dgm:prSet>
      <dgm:spPr/>
    </dgm:pt>
    <dgm:pt modelId="{0C9963E4-365C-431F-B809-E5F587BB647B}" type="pres">
      <dgm:prSet presAssocID="{190C4144-7D94-4758-B41C-C1A45D03CF88}" presName="hierChild3" presStyleCnt="0"/>
      <dgm:spPr/>
    </dgm:pt>
  </dgm:ptLst>
  <dgm:cxnLst>
    <dgm:cxn modelId="{8C225507-EEDF-4AC4-8587-FE35EDAA064F}" srcId="{489D3740-A501-4B16-A9DA-6FF44DF15AB3}" destId="{DFE20889-4B2A-4EED-80A0-9DD45BEBEF00}" srcOrd="1" destOrd="0" parTransId="{9B0BB02A-1332-42A3-89F9-8829F96AA790}" sibTransId="{47EB6976-9C92-45A3-9AFD-B96455603A11}"/>
    <dgm:cxn modelId="{07BAE439-C6CE-480E-B08E-54BF2BFF4163}" type="presOf" srcId="{F74DF672-0FB0-43D6-822A-1C06C440450C}" destId="{7B4ACDAA-2B39-4C41-93B3-CE8DF0387D4E}" srcOrd="0" destOrd="0" presId="urn:microsoft.com/office/officeart/2005/8/layout/hierarchy1"/>
    <dgm:cxn modelId="{1EC4DF41-6F7E-408D-A4B8-7A60A24F6DA9}" type="presOf" srcId="{B06F524B-7A4C-4FDE-A0FC-51391AB8CD09}" destId="{AD674896-9E80-492A-BB6F-87CD770DDCFE}" srcOrd="0" destOrd="0" presId="urn:microsoft.com/office/officeart/2005/8/layout/hierarchy1"/>
    <dgm:cxn modelId="{A0B15864-D321-40F7-A6CB-9D71DF70F5B8}" srcId="{C0BDDD05-B924-4508-B98B-E8B2EAC0FC93}" destId="{18BAF897-34FB-4010-8136-9868B6B0E510}" srcOrd="0" destOrd="0" parTransId="{A1AEE617-8D9D-41FC-BB1E-F094F699A9E0}" sibTransId="{E1D045C6-471A-4492-AA6E-DE09E0FC8891}"/>
    <dgm:cxn modelId="{EDA8996D-0804-414C-9A8C-7363A368120C}" type="presOf" srcId="{A1AEE617-8D9D-41FC-BB1E-F094F699A9E0}" destId="{893071D4-6796-49B9-BB93-E9DF48A33545}" srcOrd="0" destOrd="0" presId="urn:microsoft.com/office/officeart/2005/8/layout/hierarchy1"/>
    <dgm:cxn modelId="{249B166E-0DB2-455D-AA2A-8788D56A0E40}" srcId="{B0324C9C-441C-4E92-92F3-3DFED12DBCFB}" destId="{C0BDDD05-B924-4508-B98B-E8B2EAC0FC93}" srcOrd="0" destOrd="0" parTransId="{BD5E7FA7-FD18-4760-8D54-8E994E722E24}" sibTransId="{C40A0C0F-5435-4E36-808C-D223DA5095CC}"/>
    <dgm:cxn modelId="{0F3F8A71-95EC-40A4-86B6-58801C2EAD1B}" srcId="{489D3740-A501-4B16-A9DA-6FF44DF15AB3}" destId="{44C5C4D0-10AD-449D-8106-B478641173F1}" srcOrd="0" destOrd="0" parTransId="{B06F524B-7A4C-4FDE-A0FC-51391AB8CD09}" sibTransId="{6D371D62-3C8D-4AEB-83E1-20CC8D776995}"/>
    <dgm:cxn modelId="{CF471F52-E615-4DAB-BE09-CDDEF982052C}" type="presOf" srcId="{190C4144-7D94-4758-B41C-C1A45D03CF88}" destId="{44F49667-5B03-49BC-90AC-DF5C4097FC07}" srcOrd="0" destOrd="0" presId="urn:microsoft.com/office/officeart/2005/8/layout/hierarchy1"/>
    <dgm:cxn modelId="{B0FC0789-B951-4419-8F6E-792EE3633E7F}" type="presOf" srcId="{9B0BB02A-1332-42A3-89F9-8829F96AA790}" destId="{3A1E6112-8775-4A61-A585-7E43AE2B954B}" srcOrd="0" destOrd="0" presId="urn:microsoft.com/office/officeart/2005/8/layout/hierarchy1"/>
    <dgm:cxn modelId="{A3C38CA1-882E-47D7-A79F-93F2F604C7D5}" type="presOf" srcId="{C0BDDD05-B924-4508-B98B-E8B2EAC0FC93}" destId="{01EAF91C-53C8-45F8-A460-C0B2CDE1EC09}" srcOrd="0" destOrd="0" presId="urn:microsoft.com/office/officeart/2005/8/layout/hierarchy1"/>
    <dgm:cxn modelId="{7C51BCB2-2794-4AAE-8A03-4CE3B9FDB9EB}" type="presOf" srcId="{94E19E42-A729-47BE-B75E-26ADCBB1C51D}" destId="{DBE39BE0-C26E-4C71-B4E3-E94CF26CF333}" srcOrd="0" destOrd="0" presId="urn:microsoft.com/office/officeart/2005/8/layout/hierarchy1"/>
    <dgm:cxn modelId="{5BB931BA-BD8A-4D3F-B24C-479CCF784E3D}" srcId="{C0BDDD05-B924-4508-B98B-E8B2EAC0FC93}" destId="{489D3740-A501-4B16-A9DA-6FF44DF15AB3}" srcOrd="1" destOrd="0" parTransId="{F74DF672-0FB0-43D6-822A-1C06C440450C}" sibTransId="{AC86D57F-580E-4D90-ACFB-DF023C868DAA}"/>
    <dgm:cxn modelId="{8ECB19C5-CEEE-47DD-B688-ABDB80A4D375}" type="presOf" srcId="{B0324C9C-441C-4E92-92F3-3DFED12DBCFB}" destId="{6B979DA1-2B20-41A0-AF51-BFA03999183D}" srcOrd="0" destOrd="0" presId="urn:microsoft.com/office/officeart/2005/8/layout/hierarchy1"/>
    <dgm:cxn modelId="{26ECE4ED-A345-4A04-BE5C-0F57A70F34CC}" type="presOf" srcId="{44C5C4D0-10AD-449D-8106-B478641173F1}" destId="{B7407B15-B718-41BD-9224-4075CE8EE9FA}" srcOrd="0" destOrd="0" presId="urn:microsoft.com/office/officeart/2005/8/layout/hierarchy1"/>
    <dgm:cxn modelId="{AF3D63EE-E223-489E-B111-73597557E288}" type="presOf" srcId="{489D3740-A501-4B16-A9DA-6FF44DF15AB3}" destId="{5E212006-367F-463E-BABF-44C3CC3086A6}" srcOrd="0" destOrd="0" presId="urn:microsoft.com/office/officeart/2005/8/layout/hierarchy1"/>
    <dgm:cxn modelId="{730B0DF2-DD12-44DB-8DD1-FD8B3B3F646A}" type="presOf" srcId="{DFE20889-4B2A-4EED-80A0-9DD45BEBEF00}" destId="{1DBC2579-A391-4F8B-BA64-77E414CF36D9}" srcOrd="0" destOrd="0" presId="urn:microsoft.com/office/officeart/2005/8/layout/hierarchy1"/>
    <dgm:cxn modelId="{A3FF5DF4-9E00-453D-93BE-32409170149F}" type="presOf" srcId="{18BAF897-34FB-4010-8136-9868B6B0E510}" destId="{0A62CCA6-0290-4962-AB93-008AE910BA70}" srcOrd="0" destOrd="0" presId="urn:microsoft.com/office/officeart/2005/8/layout/hierarchy1"/>
    <dgm:cxn modelId="{AC74DDFB-0DE8-4229-BC81-F09F96CB34C6}" srcId="{C0BDDD05-B924-4508-B98B-E8B2EAC0FC93}" destId="{190C4144-7D94-4758-B41C-C1A45D03CF88}" srcOrd="2" destOrd="0" parTransId="{94E19E42-A729-47BE-B75E-26ADCBB1C51D}" sibTransId="{C4DE4EC4-BFF7-4AFD-89DF-447206F0E7C7}"/>
    <dgm:cxn modelId="{145A59B5-9CC5-46A8-9EB2-F09E0ADCA472}" type="presParOf" srcId="{6B979DA1-2B20-41A0-AF51-BFA03999183D}" destId="{5704F8C9-C89D-4189-9E9F-1FCD71E92CFC}" srcOrd="0" destOrd="0" presId="urn:microsoft.com/office/officeart/2005/8/layout/hierarchy1"/>
    <dgm:cxn modelId="{0885DA7C-9F43-4455-8354-B704E499B233}" type="presParOf" srcId="{5704F8C9-C89D-4189-9E9F-1FCD71E92CFC}" destId="{12C2A801-C1C0-4DE6-AEC2-A209D1ABD81F}" srcOrd="0" destOrd="0" presId="urn:microsoft.com/office/officeart/2005/8/layout/hierarchy1"/>
    <dgm:cxn modelId="{CA35F169-753A-430C-B1F9-F3FBE4DC405C}" type="presParOf" srcId="{12C2A801-C1C0-4DE6-AEC2-A209D1ABD81F}" destId="{298C0E1E-A246-4F78-A2F5-8569664832B5}" srcOrd="0" destOrd="0" presId="urn:microsoft.com/office/officeart/2005/8/layout/hierarchy1"/>
    <dgm:cxn modelId="{0CA366F9-0ACE-496C-943A-79D3C6F4FD19}" type="presParOf" srcId="{12C2A801-C1C0-4DE6-AEC2-A209D1ABD81F}" destId="{01EAF91C-53C8-45F8-A460-C0B2CDE1EC09}" srcOrd="1" destOrd="0" presId="urn:microsoft.com/office/officeart/2005/8/layout/hierarchy1"/>
    <dgm:cxn modelId="{2639906A-AFE6-4E64-99E3-F43DEB7D5E1B}" type="presParOf" srcId="{5704F8C9-C89D-4189-9E9F-1FCD71E92CFC}" destId="{676BB398-2AEF-4251-A821-F950C3B79203}" srcOrd="1" destOrd="0" presId="urn:microsoft.com/office/officeart/2005/8/layout/hierarchy1"/>
    <dgm:cxn modelId="{093FC352-87FE-4CCB-A68D-D529B1358D94}" type="presParOf" srcId="{676BB398-2AEF-4251-A821-F950C3B79203}" destId="{893071D4-6796-49B9-BB93-E9DF48A33545}" srcOrd="0" destOrd="0" presId="urn:microsoft.com/office/officeart/2005/8/layout/hierarchy1"/>
    <dgm:cxn modelId="{1E87A4DD-39C1-45D0-B166-9854ECB7E9F0}" type="presParOf" srcId="{676BB398-2AEF-4251-A821-F950C3B79203}" destId="{E4170680-E504-44DE-AC28-A67ECAD0828A}" srcOrd="1" destOrd="0" presId="urn:microsoft.com/office/officeart/2005/8/layout/hierarchy1"/>
    <dgm:cxn modelId="{1CE3F102-97B7-4203-94FD-F1C3D86B07C7}" type="presParOf" srcId="{E4170680-E504-44DE-AC28-A67ECAD0828A}" destId="{8FD49A7E-9E2C-4581-8AD1-D6C68A53720B}" srcOrd="0" destOrd="0" presId="urn:microsoft.com/office/officeart/2005/8/layout/hierarchy1"/>
    <dgm:cxn modelId="{CCD4B1B4-635D-4FE0-9047-7AB8C59A26F7}" type="presParOf" srcId="{8FD49A7E-9E2C-4581-8AD1-D6C68A53720B}" destId="{7213D8C4-590E-4F1A-ACE2-9E60A4C714FD}" srcOrd="0" destOrd="0" presId="urn:microsoft.com/office/officeart/2005/8/layout/hierarchy1"/>
    <dgm:cxn modelId="{336B9823-F365-420D-B830-31F0FF297E5F}" type="presParOf" srcId="{8FD49A7E-9E2C-4581-8AD1-D6C68A53720B}" destId="{0A62CCA6-0290-4962-AB93-008AE910BA70}" srcOrd="1" destOrd="0" presId="urn:microsoft.com/office/officeart/2005/8/layout/hierarchy1"/>
    <dgm:cxn modelId="{AFD0BCED-9A8D-495D-A6C9-4F1C7BD8BCEE}" type="presParOf" srcId="{E4170680-E504-44DE-AC28-A67ECAD0828A}" destId="{827216BC-5E61-44AF-BB40-19713FC777C9}" srcOrd="1" destOrd="0" presId="urn:microsoft.com/office/officeart/2005/8/layout/hierarchy1"/>
    <dgm:cxn modelId="{5C117752-7B25-4EA4-98B9-88F0660CAC58}" type="presParOf" srcId="{676BB398-2AEF-4251-A821-F950C3B79203}" destId="{7B4ACDAA-2B39-4C41-93B3-CE8DF0387D4E}" srcOrd="2" destOrd="0" presId="urn:microsoft.com/office/officeart/2005/8/layout/hierarchy1"/>
    <dgm:cxn modelId="{5C065886-6040-42B3-A8F2-C52C5F2CFDC0}" type="presParOf" srcId="{676BB398-2AEF-4251-A821-F950C3B79203}" destId="{22FC6ACC-9FA5-4CC8-9CAC-32F0C7BCDD7D}" srcOrd="3" destOrd="0" presId="urn:microsoft.com/office/officeart/2005/8/layout/hierarchy1"/>
    <dgm:cxn modelId="{33A6BDA4-6A6B-4FA5-BCD6-AD2A8BADB527}" type="presParOf" srcId="{22FC6ACC-9FA5-4CC8-9CAC-32F0C7BCDD7D}" destId="{93492C98-3C06-4F1F-95DB-6FEB920D2356}" srcOrd="0" destOrd="0" presId="urn:microsoft.com/office/officeart/2005/8/layout/hierarchy1"/>
    <dgm:cxn modelId="{9A67C29F-5834-4A86-A71B-A34421BDF8F8}" type="presParOf" srcId="{93492C98-3C06-4F1F-95DB-6FEB920D2356}" destId="{69A40D58-1492-4B95-8BE9-5AE193570B56}" srcOrd="0" destOrd="0" presId="urn:microsoft.com/office/officeart/2005/8/layout/hierarchy1"/>
    <dgm:cxn modelId="{378A91F6-4037-48D8-8B64-9EEB7A7BF5EB}" type="presParOf" srcId="{93492C98-3C06-4F1F-95DB-6FEB920D2356}" destId="{5E212006-367F-463E-BABF-44C3CC3086A6}" srcOrd="1" destOrd="0" presId="urn:microsoft.com/office/officeart/2005/8/layout/hierarchy1"/>
    <dgm:cxn modelId="{4B610D6A-C4C5-4E57-A18E-997FAED45A6C}" type="presParOf" srcId="{22FC6ACC-9FA5-4CC8-9CAC-32F0C7BCDD7D}" destId="{6DB3E63D-3729-4496-8098-28CBB69BEA62}" srcOrd="1" destOrd="0" presId="urn:microsoft.com/office/officeart/2005/8/layout/hierarchy1"/>
    <dgm:cxn modelId="{1C830471-4C65-4A2D-B7D2-EDCC09637693}" type="presParOf" srcId="{6DB3E63D-3729-4496-8098-28CBB69BEA62}" destId="{AD674896-9E80-492A-BB6F-87CD770DDCFE}" srcOrd="0" destOrd="0" presId="urn:microsoft.com/office/officeart/2005/8/layout/hierarchy1"/>
    <dgm:cxn modelId="{866606E8-0E04-4434-8093-96A607A70AB3}" type="presParOf" srcId="{6DB3E63D-3729-4496-8098-28CBB69BEA62}" destId="{C0A5D2EA-5332-447B-8951-05CD5625A95A}" srcOrd="1" destOrd="0" presId="urn:microsoft.com/office/officeart/2005/8/layout/hierarchy1"/>
    <dgm:cxn modelId="{F053A3DD-7E7F-48A3-A9D7-93B82AC195B1}" type="presParOf" srcId="{C0A5D2EA-5332-447B-8951-05CD5625A95A}" destId="{F9F90820-5359-48DB-B233-6E16F0CAA137}" srcOrd="0" destOrd="0" presId="urn:microsoft.com/office/officeart/2005/8/layout/hierarchy1"/>
    <dgm:cxn modelId="{A7F794D3-AF3A-4133-AA47-1037554E5472}" type="presParOf" srcId="{F9F90820-5359-48DB-B233-6E16F0CAA137}" destId="{EE5D5F89-0E1A-49E7-94B5-E1D726A905B6}" srcOrd="0" destOrd="0" presId="urn:microsoft.com/office/officeart/2005/8/layout/hierarchy1"/>
    <dgm:cxn modelId="{0D92CE50-7136-4BED-8C22-76F09AB6F1F0}" type="presParOf" srcId="{F9F90820-5359-48DB-B233-6E16F0CAA137}" destId="{B7407B15-B718-41BD-9224-4075CE8EE9FA}" srcOrd="1" destOrd="0" presId="urn:microsoft.com/office/officeart/2005/8/layout/hierarchy1"/>
    <dgm:cxn modelId="{07F2D9F1-65CA-4FF0-8466-522981F4E3A8}" type="presParOf" srcId="{C0A5D2EA-5332-447B-8951-05CD5625A95A}" destId="{37AA1B17-7716-44FE-83BA-3CBC133E0028}" srcOrd="1" destOrd="0" presId="urn:microsoft.com/office/officeart/2005/8/layout/hierarchy1"/>
    <dgm:cxn modelId="{F0973FBB-8081-42E8-9C0D-F09C1586432A}" type="presParOf" srcId="{6DB3E63D-3729-4496-8098-28CBB69BEA62}" destId="{3A1E6112-8775-4A61-A585-7E43AE2B954B}" srcOrd="2" destOrd="0" presId="urn:microsoft.com/office/officeart/2005/8/layout/hierarchy1"/>
    <dgm:cxn modelId="{02E9F6C6-EDB9-49F7-BD0F-A9DFB5E5684D}" type="presParOf" srcId="{6DB3E63D-3729-4496-8098-28CBB69BEA62}" destId="{5A6977FC-DDA6-4839-A1D1-C5082484A4CB}" srcOrd="3" destOrd="0" presId="urn:microsoft.com/office/officeart/2005/8/layout/hierarchy1"/>
    <dgm:cxn modelId="{91C09114-F055-4EBB-947F-874C53DFDF80}" type="presParOf" srcId="{5A6977FC-DDA6-4839-A1D1-C5082484A4CB}" destId="{447A0984-F663-44EE-A4E6-0382F23A1869}" srcOrd="0" destOrd="0" presId="urn:microsoft.com/office/officeart/2005/8/layout/hierarchy1"/>
    <dgm:cxn modelId="{ECD356E6-D284-4127-B322-2160E2184629}" type="presParOf" srcId="{447A0984-F663-44EE-A4E6-0382F23A1869}" destId="{44DEA457-644E-4A1D-8748-1C71AEB81979}" srcOrd="0" destOrd="0" presId="urn:microsoft.com/office/officeart/2005/8/layout/hierarchy1"/>
    <dgm:cxn modelId="{5B6111F3-01F2-4F56-8BF9-2AA4D173479C}" type="presParOf" srcId="{447A0984-F663-44EE-A4E6-0382F23A1869}" destId="{1DBC2579-A391-4F8B-BA64-77E414CF36D9}" srcOrd="1" destOrd="0" presId="urn:microsoft.com/office/officeart/2005/8/layout/hierarchy1"/>
    <dgm:cxn modelId="{571E0ABF-D91C-4BC1-8A5C-44D1465E3356}" type="presParOf" srcId="{5A6977FC-DDA6-4839-A1D1-C5082484A4CB}" destId="{A27B0A2D-76D5-42D0-92EB-D54E4F0234DD}" srcOrd="1" destOrd="0" presId="urn:microsoft.com/office/officeart/2005/8/layout/hierarchy1"/>
    <dgm:cxn modelId="{FB96E755-B3C6-45BA-9B70-FD331EBA508D}" type="presParOf" srcId="{676BB398-2AEF-4251-A821-F950C3B79203}" destId="{DBE39BE0-C26E-4C71-B4E3-E94CF26CF333}" srcOrd="4" destOrd="0" presId="urn:microsoft.com/office/officeart/2005/8/layout/hierarchy1"/>
    <dgm:cxn modelId="{6E685525-B804-42E4-B87E-9FC1D9B7CF7D}" type="presParOf" srcId="{676BB398-2AEF-4251-A821-F950C3B79203}" destId="{1D8D41D7-1236-455F-AF6D-E7DBE70C32D5}" srcOrd="5" destOrd="0" presId="urn:microsoft.com/office/officeart/2005/8/layout/hierarchy1"/>
    <dgm:cxn modelId="{06447061-CE94-4522-B14C-050EC254CD2A}" type="presParOf" srcId="{1D8D41D7-1236-455F-AF6D-E7DBE70C32D5}" destId="{37384354-CB40-4DAD-942E-46E6F6BA4E10}" srcOrd="0" destOrd="0" presId="urn:microsoft.com/office/officeart/2005/8/layout/hierarchy1"/>
    <dgm:cxn modelId="{50288836-2AB8-47E5-B553-559668136B44}" type="presParOf" srcId="{37384354-CB40-4DAD-942E-46E6F6BA4E10}" destId="{BE869435-F89F-42C2-84A1-877B5D4FCBED}" srcOrd="0" destOrd="0" presId="urn:microsoft.com/office/officeart/2005/8/layout/hierarchy1"/>
    <dgm:cxn modelId="{A9483690-B1B1-456E-A8F1-DB60BE070511}" type="presParOf" srcId="{37384354-CB40-4DAD-942E-46E6F6BA4E10}" destId="{44F49667-5B03-49BC-90AC-DF5C4097FC07}" srcOrd="1" destOrd="0" presId="urn:microsoft.com/office/officeart/2005/8/layout/hierarchy1"/>
    <dgm:cxn modelId="{A542B2A0-1F64-4974-95D6-8F8F9DA99C01}" type="presParOf" srcId="{1D8D41D7-1236-455F-AF6D-E7DBE70C32D5}" destId="{0C9963E4-365C-431F-B809-E5F587BB64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39BE0-C26E-4C71-B4E3-E94CF26CF333}">
      <dsp:nvSpPr>
        <dsp:cNvPr id="0" name=""/>
        <dsp:cNvSpPr/>
      </dsp:nvSpPr>
      <dsp:spPr>
        <a:xfrm>
          <a:off x="5165121" y="1060016"/>
          <a:ext cx="2311767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2311767" y="330632"/>
              </a:lnTo>
              <a:lnTo>
                <a:pt x="2311767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6112-8775-4A61-A585-7E43AE2B954B}">
      <dsp:nvSpPr>
        <dsp:cNvPr id="0" name=""/>
        <dsp:cNvSpPr/>
      </dsp:nvSpPr>
      <dsp:spPr>
        <a:xfrm>
          <a:off x="5077380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1019468" y="330632"/>
              </a:lnTo>
              <a:lnTo>
                <a:pt x="1019468" y="4851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74896-9E80-492A-BB6F-87CD770DDCFE}">
      <dsp:nvSpPr>
        <dsp:cNvPr id="0" name=""/>
        <dsp:cNvSpPr/>
      </dsp:nvSpPr>
      <dsp:spPr>
        <a:xfrm>
          <a:off x="4057911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1019468" y="0"/>
              </a:moveTo>
              <a:lnTo>
                <a:pt x="1019468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ACDAA-2B39-4C41-93B3-CE8DF0387D4E}">
      <dsp:nvSpPr>
        <dsp:cNvPr id="0" name=""/>
        <dsp:cNvSpPr/>
      </dsp:nvSpPr>
      <dsp:spPr>
        <a:xfrm>
          <a:off x="5031660" y="1060016"/>
          <a:ext cx="91440" cy="485174"/>
        </a:xfrm>
        <a:custGeom>
          <a:avLst/>
          <a:gdLst/>
          <a:ahLst/>
          <a:cxnLst/>
          <a:rect l="0" t="0" r="0" b="0"/>
          <a:pathLst>
            <a:path>
              <a:moveTo>
                <a:pt x="133460" y="0"/>
              </a:moveTo>
              <a:lnTo>
                <a:pt x="133460" y="330632"/>
              </a:lnTo>
              <a:lnTo>
                <a:pt x="45720" y="330632"/>
              </a:lnTo>
              <a:lnTo>
                <a:pt x="45720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071D4-6796-49B9-BB93-E9DF48A33545}">
      <dsp:nvSpPr>
        <dsp:cNvPr id="0" name=""/>
        <dsp:cNvSpPr/>
      </dsp:nvSpPr>
      <dsp:spPr>
        <a:xfrm>
          <a:off x="2765613" y="1060016"/>
          <a:ext cx="2399507" cy="485174"/>
        </a:xfrm>
        <a:custGeom>
          <a:avLst/>
          <a:gdLst/>
          <a:ahLst/>
          <a:cxnLst/>
          <a:rect l="0" t="0" r="0" b="0"/>
          <a:pathLst>
            <a:path>
              <a:moveTo>
                <a:pt x="2399507" y="0"/>
              </a:moveTo>
              <a:lnTo>
                <a:pt x="2399507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C0E1E-A246-4F78-A2F5-8569664832B5}">
      <dsp:nvSpPr>
        <dsp:cNvPr id="0" name=""/>
        <dsp:cNvSpPr/>
      </dsp:nvSpPr>
      <dsp:spPr>
        <a:xfrm>
          <a:off x="3983069" y="695"/>
          <a:ext cx="2364103" cy="10593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AF91C-53C8-45F8-A460-C0B2CDE1EC09}">
      <dsp:nvSpPr>
        <dsp:cNvPr id="0" name=""/>
        <dsp:cNvSpPr/>
      </dsp:nvSpPr>
      <dsp:spPr>
        <a:xfrm>
          <a:off x="4168427" y="176785"/>
          <a:ext cx="2364103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  <a:endParaRPr lang="de-AT" sz="1800" kern="1200" dirty="0"/>
        </a:p>
      </dsp:txBody>
      <dsp:txXfrm>
        <a:off x="4199453" y="207811"/>
        <a:ext cx="2302051" cy="997268"/>
      </dsp:txXfrm>
    </dsp:sp>
    <dsp:sp modelId="{7213D8C4-590E-4F1A-ACE2-9E60A4C714FD}">
      <dsp:nvSpPr>
        <dsp:cNvPr id="0" name=""/>
        <dsp:cNvSpPr/>
      </dsp:nvSpPr>
      <dsp:spPr>
        <a:xfrm>
          <a:off x="1931502" y="1545191"/>
          <a:ext cx="1668221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CCA6-0290-4962-AB93-008AE910BA70}">
      <dsp:nvSpPr>
        <dsp:cNvPr id="0" name=""/>
        <dsp:cNvSpPr/>
      </dsp:nvSpPr>
      <dsp:spPr>
        <a:xfrm>
          <a:off x="2116860" y="1721281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  <a:endParaRPr lang="de-AT" sz="1800" kern="1200" dirty="0"/>
        </a:p>
      </dsp:txBody>
      <dsp:txXfrm>
        <a:off x="2147886" y="1752307"/>
        <a:ext cx="1606169" cy="997268"/>
      </dsp:txXfrm>
    </dsp:sp>
    <dsp:sp modelId="{69A40D58-1492-4B95-8BE9-5AE193570B56}">
      <dsp:nvSpPr>
        <dsp:cNvPr id="0" name=""/>
        <dsp:cNvSpPr/>
      </dsp:nvSpPr>
      <dsp:spPr>
        <a:xfrm>
          <a:off x="3970440" y="1545191"/>
          <a:ext cx="2213880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12006-367F-463E-BABF-44C3CC3086A6}">
      <dsp:nvSpPr>
        <dsp:cNvPr id="0" name=""/>
        <dsp:cNvSpPr/>
      </dsp:nvSpPr>
      <dsp:spPr>
        <a:xfrm>
          <a:off x="4155798" y="1721281"/>
          <a:ext cx="2213880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Breitfuß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  <a:endParaRPr lang="de-AT" sz="1800" kern="1200" dirty="0"/>
        </a:p>
      </dsp:txBody>
      <dsp:txXfrm>
        <a:off x="4186824" y="1752307"/>
        <a:ext cx="2151828" cy="997268"/>
      </dsp:txXfrm>
    </dsp:sp>
    <dsp:sp modelId="{EE5D5F89-0E1A-49E7-94B5-E1D726A905B6}">
      <dsp:nvSpPr>
        <dsp:cNvPr id="0" name=""/>
        <dsp:cNvSpPr/>
      </dsp:nvSpPr>
      <dsp:spPr>
        <a:xfrm>
          <a:off x="3223800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07B15-B718-41BD-9224-4075CE8EE9FA}">
      <dsp:nvSpPr>
        <dsp:cNvPr id="0" name=""/>
        <dsp:cNvSpPr/>
      </dsp:nvSpPr>
      <dsp:spPr>
        <a:xfrm>
          <a:off x="3409158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  <a:endParaRPr lang="de-AT" sz="1800" kern="1200" dirty="0"/>
        </a:p>
      </dsp:txBody>
      <dsp:txXfrm>
        <a:off x="3440184" y="3296802"/>
        <a:ext cx="1606169" cy="997268"/>
      </dsp:txXfrm>
    </dsp:sp>
    <dsp:sp modelId="{44DEA457-644E-4A1D-8748-1C71AEB81979}">
      <dsp:nvSpPr>
        <dsp:cNvPr id="0" name=""/>
        <dsp:cNvSpPr/>
      </dsp:nvSpPr>
      <dsp:spPr>
        <a:xfrm>
          <a:off x="5262738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C2579-A391-4F8B-BA64-77E414CF36D9}">
      <dsp:nvSpPr>
        <dsp:cNvPr id="0" name=""/>
        <dsp:cNvSpPr/>
      </dsp:nvSpPr>
      <dsp:spPr>
        <a:xfrm>
          <a:off x="5448096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Görkan</a:t>
          </a:r>
          <a:endParaRPr lang="de-AT" sz="1800" kern="1200" dirty="0"/>
        </a:p>
      </dsp:txBody>
      <dsp:txXfrm>
        <a:off x="5479122" y="3296802"/>
        <a:ext cx="1606169" cy="997268"/>
      </dsp:txXfrm>
    </dsp:sp>
    <dsp:sp modelId="{BE869435-F89F-42C2-84A1-877B5D4FCBED}">
      <dsp:nvSpPr>
        <dsp:cNvPr id="0" name=""/>
        <dsp:cNvSpPr/>
      </dsp:nvSpPr>
      <dsp:spPr>
        <a:xfrm>
          <a:off x="6555037" y="1545191"/>
          <a:ext cx="1843702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9667-5B03-49BC-90AC-DF5C4097FC07}">
      <dsp:nvSpPr>
        <dsp:cNvPr id="0" name=""/>
        <dsp:cNvSpPr/>
      </dsp:nvSpPr>
      <dsp:spPr>
        <a:xfrm>
          <a:off x="6740395" y="1721281"/>
          <a:ext cx="1843702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  <a:endParaRPr lang="de-AT" sz="1800" kern="1200" dirty="0"/>
        </a:p>
      </dsp:txBody>
      <dsp:txXfrm>
        <a:off x="6771421" y="1752307"/>
        <a:ext cx="1781650" cy="997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4B064-4E3E-4D45-9BF3-06B1C54C6B04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92E4A-F58B-4C12-868C-7B181A86570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5017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AE5FABD-26C8-4F74-B1E3-45BC91BC9D7B}" type="slidenum">
              <a:rPr lang="de-DE" smtClean="0"/>
              <a:pPr rtl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297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5B8A-ED1F-452E-BBEC-835F2AFCB9E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69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4007-A55A-4BDE-9527-C7DAB839ADAB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861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D9DD-2A5E-49CB-B0A3-0C06DB3953BD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037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32FA-0DD1-4A66-97DA-62240A051766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4798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7964-3733-4AC3-9313-EAE02A7AA3F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7596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203C-56F3-4159-91A8-E1DA1B66063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0787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80FF-C2B9-41FB-8EB9-6928DB6381B7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6348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A8C-C135-48F8-8DF4-77EE7E96E3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2494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_Blaues_Dreieck Patch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605BCA9F-FC20-461D-9118-7EC2AC28D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75958" y="0"/>
            <a:ext cx="9016043" cy="6858000"/>
          </a:xfrm>
          <a:custGeom>
            <a:avLst/>
            <a:gdLst>
              <a:gd name="connsiteX0" fmla="*/ 5153328 w 9016043"/>
              <a:gd name="connsiteY0" fmla="*/ 0 h 6858000"/>
              <a:gd name="connsiteX1" fmla="*/ 9016043 w 9016043"/>
              <a:gd name="connsiteY1" fmla="*/ 0 h 6858000"/>
              <a:gd name="connsiteX2" fmla="*/ 9016043 w 9016043"/>
              <a:gd name="connsiteY2" fmla="*/ 6858000 h 6858000"/>
              <a:gd name="connsiteX3" fmla="*/ 0 w 9016043"/>
              <a:gd name="connsiteY3" fmla="*/ 6858000 h 6858000"/>
              <a:gd name="connsiteX4" fmla="*/ 5153328 w 9016043"/>
              <a:gd name="connsiteY4" fmla="*/ 681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16043" h="6858000">
                <a:moveTo>
                  <a:pt x="5153328" y="0"/>
                </a:moveTo>
                <a:lnTo>
                  <a:pt x="9016043" y="0"/>
                </a:lnTo>
                <a:lnTo>
                  <a:pt x="9016043" y="6858000"/>
                </a:lnTo>
                <a:lnTo>
                  <a:pt x="0" y="6858000"/>
                </a:lnTo>
                <a:lnTo>
                  <a:pt x="5153328" y="68183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de-DE" noProof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8640" y="990600"/>
            <a:ext cx="10805160" cy="707886"/>
          </a:xfrm>
        </p:spPr>
        <p:txBody>
          <a:bodyPr lIns="91440" rtlCol="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4FAB73BC-B049-4115-A692-8D63A059BFB8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146143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1E3DB-C210-40EC-B088-A0B035E99AA3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276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14BD-C6F9-4266-BE17-7A84AA88F12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1890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D0AC-E9A0-4EDB-8376-CE537C437897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5431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B8-15D3-44F2-9A53-73DE4600CBDF}" type="datetime1">
              <a:rPr lang="de-AT" smtClean="0"/>
              <a:t>15.05.2022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945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F3D1-C742-4368-8D7D-F42DC84D321E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93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72C0-2D3F-4116-AD57-55E109B50D84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14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DDA-3AE0-45C6-927D-0D3BE26C547E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53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F3F0-03A9-4077-883E-2D6597C57F8D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428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457200" rtl="0" eaLnBrk="1" latinLnBrk="0" hangingPunct="1">
              <a:defRPr lang="de-AT" sz="900" i="1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3C7B725-AD7E-4D92-93C8-BE10BCE04D2C}" type="datetime1">
              <a:rPr lang="de-AT" smtClean="0"/>
              <a:pPr/>
              <a:t>15.05.2022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2021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808AC94-5471-4C7A-A483-0B002B7A5E5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: nach oben gekippt 7">
            <a:extLst>
              <a:ext uri="{FF2B5EF4-FFF2-40B4-BE49-F238E27FC236}">
                <a16:creationId xmlns:a16="http://schemas.microsoft.com/office/drawing/2014/main" id="{CEF4B50F-4B41-70B2-860F-7686191FF574}"/>
              </a:ext>
            </a:extLst>
          </p:cNvPr>
          <p:cNvSpPr/>
          <p:nvPr userDrawn="1"/>
        </p:nvSpPr>
        <p:spPr>
          <a:xfrm>
            <a:off x="9996394" y="820000"/>
            <a:ext cx="1980000" cy="900000"/>
          </a:xfrm>
          <a:prstGeom prst="ribbon2">
            <a:avLst/>
          </a:prstGeom>
          <a:solidFill>
            <a:schemeClr val="accent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4930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pexels.com/de/foto/lebensmittel-gesund-rot-fruchte-62687/" TargetMode="External"/><Relationship Id="rId7" Type="http://schemas.openxmlformats.org/officeDocument/2006/relationships/hyperlink" Target="https://pixnio.com/de/tiere/katzen-katzchen/katze-katzchen-jung-verspielt-sus-tier-portrat-pelz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hyperlink" Target="https://pixabay.com/de/illustrations/personen-gruppe-silhouetten-mann-109967/" TargetMode="External"/><Relationship Id="rId4" Type="http://schemas.openxmlformats.org/officeDocument/2006/relationships/image" Target="../media/image2.jpg"/><Relationship Id="rId9" Type="http://schemas.openxmlformats.org/officeDocument/2006/relationships/hyperlink" Target="https://pixabay.com/en/pansy-violet-viola-violaceae-427139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microsoft.com/de-de/powerpoint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684C4-7716-1A9E-B5CC-B0EF1757B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10057" cy="238760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1">
                    <a:lumMod val="50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E819-97A6-9CAF-5B98-AB1CCE579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Erstellt von</a:t>
            </a:r>
          </a:p>
          <a:p>
            <a:r>
              <a:rPr lang="de-DE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0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236881-5F89-5472-BF08-6A67AAB5B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0B7F-2604-4D9A-9A77-305FD8A9250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85D92-C90D-A156-08E9-F722B2B2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69455C-41A3-534F-97E4-D9D64A60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846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8DE8-9FA7-29C3-91E2-1089B534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Organigramm</a:t>
            </a:r>
            <a:endParaRPr lang="de-AT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25C953A-94F7-BC53-3521-ABD3C746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056955"/>
              </p:ext>
            </p:extLst>
          </p:nvPr>
        </p:nvGraphicFramePr>
        <p:xfrm>
          <a:off x="838200" y="1825625"/>
          <a:ext cx="10515600" cy="432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F1DBA99-340B-378D-2245-3B52BC4D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AD5B-1F97-4EC6-AE34-D6606093D13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64E50F-2088-5282-15F4-2682CFBC1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13A0F4-F40F-23E8-7D56-A6112923C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774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36763-5724-973F-79D8-8DCBD263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  <a:endParaRPr lang="de-AT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714C1F-D3A9-4A21-45E1-3FC9C75D3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0312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28463544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55036541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995876130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2809641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384914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83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175048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64669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9230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37353103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CA95F6-7F2A-4BBF-0668-6244CB51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9568-4539-4EA8-9B2E-FF63CD0FE8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F22BEF-B86A-316B-D10F-3DA25260C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F6A8C-75E2-4CCD-4302-7A15751A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44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13735-F8FD-40C6-3FD9-D8DAC77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3394EEC-0196-C019-6E33-563BF085E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5758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82D65A6-5DDF-65B5-D928-6AEB0DB4A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DF0F-AFDF-4C5B-9C98-025C69961D30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E83036-6C8A-EA0C-7A7C-74823C83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AAB48F-2E3F-25B1-51B7-C2C1499CD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828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5A0DB3-9499-7766-3D0B-DA2212CA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Onlinegrafiken einfügen</a:t>
            </a:r>
            <a:endParaRPr lang="de-AT" dirty="0"/>
          </a:p>
        </p:txBody>
      </p:sp>
      <p:pic>
        <p:nvPicPr>
          <p:cNvPr id="6" name="Grafik 5" descr="Ein Bild, das Apfel, Obst, grün, drinnen enthält.&#10;&#10;Automatisch generierte Beschreibung">
            <a:extLst>
              <a:ext uri="{FF2B5EF4-FFF2-40B4-BE49-F238E27FC236}">
                <a16:creationId xmlns:a16="http://schemas.microsoft.com/office/drawing/2014/main" id="{AC0EDA01-59B8-99D6-0923-C724225CA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8805" y="2438056"/>
            <a:ext cx="2960598" cy="19818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450A4BD-F3EA-F092-323A-62476ADBC311}"/>
              </a:ext>
            </a:extLst>
          </p:cNvPr>
          <p:cNvSpPr txBox="1"/>
          <p:nvPr/>
        </p:nvSpPr>
        <p:spPr>
          <a:xfrm>
            <a:off x="1529535" y="1918587"/>
            <a:ext cx="189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Apfel</a:t>
            </a:r>
            <a:endParaRPr lang="de-AT" dirty="0"/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08B41E5D-AEB9-7B8B-F14E-9F7246D27E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773535" y="3254482"/>
            <a:ext cx="3475383" cy="2457205"/>
          </a:xfrm>
          <a:prstGeom prst="rect">
            <a:avLst/>
          </a:prstGeom>
        </p:spPr>
      </p:pic>
      <p:pic>
        <p:nvPicPr>
          <p:cNvPr id="18" name="Grafik 17" descr="Ein Bild, das Katze, sitzend, Säugetier, drinnen enthält.&#10;&#10;Automatisch generierte Beschreibung">
            <a:extLst>
              <a:ext uri="{FF2B5EF4-FFF2-40B4-BE49-F238E27FC236}">
                <a16:creationId xmlns:a16="http://schemas.microsoft.com/office/drawing/2014/main" id="{33F609F1-526F-DC50-E827-F837EF9E2A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 rot="1671844">
            <a:off x="8944440" y="1412246"/>
            <a:ext cx="2786952" cy="1857123"/>
          </a:xfrm>
          <a:prstGeom prst="rect">
            <a:avLst/>
          </a:prstGeom>
        </p:spPr>
      </p:pic>
      <p:pic>
        <p:nvPicPr>
          <p:cNvPr id="11" name="Grafik 10" descr="Ein Bild, das Pflanze enthält.&#10;&#10;Automatisch generierte Beschreibung">
            <a:extLst>
              <a:ext uri="{FF2B5EF4-FFF2-40B4-BE49-F238E27FC236}">
                <a16:creationId xmlns:a16="http://schemas.microsoft.com/office/drawing/2014/main" id="{6630E922-0736-4C73-2678-FF0E9AEBB6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6648283" y="2125155"/>
            <a:ext cx="1814885" cy="1649895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B5DD67B-AE5F-9366-977A-A2767C4CD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22101-3E85-4BAA-9C29-F0E71BCE5641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499E1CC-2EC8-350A-1694-58001F866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5D6BBA-640C-B090-D4A0-6564AAB79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888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A216216-A21A-734C-74DA-FA735315D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</a:t>
            </a:r>
            <a:endParaRPr lang="de-AT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E70D579-E14B-1458-2E2F-21E627795908}"/>
              </a:ext>
            </a:extLst>
          </p:cNvPr>
          <p:cNvGrpSpPr/>
          <p:nvPr/>
        </p:nvGrpSpPr>
        <p:grpSpPr>
          <a:xfrm>
            <a:off x="983107" y="1663062"/>
            <a:ext cx="2716696" cy="3902851"/>
            <a:chOff x="983107" y="1663062"/>
            <a:chExt cx="2716696" cy="3902851"/>
          </a:xfrm>
        </p:grpSpPr>
        <p:sp>
          <p:nvSpPr>
            <p:cNvPr id="4" name="Stern: 5 Zacken 3">
              <a:extLst>
                <a:ext uri="{FF2B5EF4-FFF2-40B4-BE49-F238E27FC236}">
                  <a16:creationId xmlns:a16="http://schemas.microsoft.com/office/drawing/2014/main" id="{E49F0740-008E-E6C9-DCC7-E746815D7E1C}"/>
                </a:ext>
              </a:extLst>
            </p:cNvPr>
            <p:cNvSpPr/>
            <p:nvPr/>
          </p:nvSpPr>
          <p:spPr>
            <a:xfrm>
              <a:off x="2162551" y="1663062"/>
              <a:ext cx="622852" cy="62956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Stern: 5 Zacken 4">
              <a:extLst>
                <a:ext uri="{FF2B5EF4-FFF2-40B4-BE49-F238E27FC236}">
                  <a16:creationId xmlns:a16="http://schemas.microsoft.com/office/drawing/2014/main" id="{02A452E3-20F8-827A-08DD-53644B23BB52}"/>
                </a:ext>
              </a:extLst>
            </p:cNvPr>
            <p:cNvSpPr/>
            <p:nvPr/>
          </p:nvSpPr>
          <p:spPr>
            <a:xfrm>
              <a:off x="983107" y="3225783"/>
              <a:ext cx="914400" cy="914400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Stern: 5 Zacken 5">
              <a:hlinkClick r:id="rId2"/>
              <a:extLst>
                <a:ext uri="{FF2B5EF4-FFF2-40B4-BE49-F238E27FC236}">
                  <a16:creationId xmlns:a16="http://schemas.microsoft.com/office/drawing/2014/main" id="{6FD6B93C-15B5-5982-53FA-1727BFA39C0F}"/>
                </a:ext>
              </a:extLst>
            </p:cNvPr>
            <p:cNvSpPr/>
            <p:nvPr/>
          </p:nvSpPr>
          <p:spPr>
            <a:xfrm>
              <a:off x="2162551" y="4140183"/>
              <a:ext cx="1537252" cy="1425730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767354FB-653F-33D5-C5F7-DEF2E4E522D6}"/>
              </a:ext>
            </a:extLst>
          </p:cNvPr>
          <p:cNvSpPr/>
          <p:nvPr/>
        </p:nvSpPr>
        <p:spPr>
          <a:xfrm>
            <a:off x="6096000" y="1328876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D5258E9-4DB8-560F-63D3-B8E6F76093D6}"/>
              </a:ext>
            </a:extLst>
          </p:cNvPr>
          <p:cNvCxnSpPr/>
          <p:nvPr/>
        </p:nvCxnSpPr>
        <p:spPr>
          <a:xfrm flipV="1">
            <a:off x="8666922" y="4140183"/>
            <a:ext cx="1908313" cy="1311965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prechblase: oval 9">
            <a:extLst>
              <a:ext uri="{FF2B5EF4-FFF2-40B4-BE49-F238E27FC236}">
                <a16:creationId xmlns:a16="http://schemas.microsoft.com/office/drawing/2014/main" id="{A813D8CB-5C99-105E-B4CE-FDB69121ADD8}"/>
              </a:ext>
            </a:extLst>
          </p:cNvPr>
          <p:cNvSpPr/>
          <p:nvPr/>
        </p:nvSpPr>
        <p:spPr>
          <a:xfrm flipV="1">
            <a:off x="6102624" y="2422181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90E04034-D6FE-4366-FF92-2B8C68D41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4B2-9D09-4CA0-A90D-5FD2812B0376}" type="datetime1">
              <a:rPr lang="de-AT" smtClean="0"/>
              <a:t>15.05.2022</a:t>
            </a:fld>
            <a:endParaRPr lang="de-AT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FD85611-AA50-22BA-3DFF-808207D4B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33F86D0-C909-5DEA-33B7-8317CBB92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9533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152902DB-60A1-4BBC-BD80-ABD51351CC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04200" y="2590800"/>
            <a:ext cx="2209800" cy="2209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2667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8287F1B-3E25-4481-B199-24E6AD18D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rtlCol="0"/>
          <a:lstStyle/>
          <a:p>
            <a:pPr rtl="0"/>
            <a:r>
              <a:rPr lang="de-DE" dirty="0">
                <a:solidFill>
                  <a:srgbClr val="C00000"/>
                </a:solidFill>
              </a:rPr>
              <a:t>KREISDIAGRAMM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01D4ADB-79CE-478E-8FBE-53E59DEC9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de-DE" smtClean="0"/>
              <a:pPr rtl="0"/>
              <a:t>8</a:t>
            </a:fld>
            <a:endParaRPr lang="de-DE" dirty="0"/>
          </a:p>
        </p:txBody>
      </p:sp>
      <p:sp>
        <p:nvSpPr>
          <p:cNvPr id="5" name="Textplatzhalter 119">
            <a:extLst>
              <a:ext uri="{FF2B5EF4-FFF2-40B4-BE49-F238E27FC236}">
                <a16:creationId xmlns:a16="http://schemas.microsoft.com/office/drawing/2014/main" id="{A8F5C4E3-6105-466B-A340-80D73DB22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93060" y="6641305"/>
            <a:ext cx="173736" cy="1524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20" tIns="45720" rIns="4572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000" kern="120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de-DE" dirty="0"/>
          </a:p>
        </p:txBody>
      </p:sp>
      <p:graphicFrame>
        <p:nvGraphicFramePr>
          <p:cNvPr id="7" name="Diagramm 6" descr="Diagramm">
            <a:extLst>
              <a:ext uri="{FF2B5EF4-FFF2-40B4-BE49-F238E27FC236}">
                <a16:creationId xmlns:a16="http://schemas.microsoft.com/office/drawing/2014/main" id="{423F99F7-105E-4F90-AEE5-0ABC1BA8E8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1428354"/>
              </p:ext>
            </p:extLst>
          </p:nvPr>
        </p:nvGraphicFramePr>
        <p:xfrm>
          <a:off x="7543800" y="2133600"/>
          <a:ext cx="3530600" cy="3471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Grafik 9">
            <a:extLst>
              <a:ext uri="{FF2B5EF4-FFF2-40B4-BE49-F238E27FC236}">
                <a16:creationId xmlns:a16="http://schemas.microsoft.com/office/drawing/2014/main" id="{36D8B7C8-55F2-49D9-A8C1-5754C2A7D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51900" y="32385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3475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85</Words>
  <Application>Microsoft Office PowerPoint</Application>
  <PresentationFormat>Breitbild</PresentationFormat>
  <Paragraphs>56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Arial</vt:lpstr>
      <vt:lpstr>Bell MT</vt:lpstr>
      <vt:lpstr>Britannic Bold</vt:lpstr>
      <vt:lpstr>Broadway</vt:lpstr>
      <vt:lpstr>Calibri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KREISDIAGRAMM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1.Präsentation</dc:title>
  <dc:creator>ALGE</dc:creator>
  <cp:lastModifiedBy>ALGE </cp:lastModifiedBy>
  <cp:revision>12</cp:revision>
  <dcterms:created xsi:type="dcterms:W3CDTF">2022-05-15T09:00:41Z</dcterms:created>
  <dcterms:modified xsi:type="dcterms:W3CDTF">2022-05-15T14:06:37Z</dcterms:modified>
</cp:coreProperties>
</file>